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7"/>
  </p:notesMasterIdLst>
  <p:sldIdLst>
    <p:sldId id="310" r:id="rId5"/>
    <p:sldId id="273" r:id="rId6"/>
    <p:sldId id="275" r:id="rId7"/>
    <p:sldId id="298" r:id="rId8"/>
    <p:sldId id="299" r:id="rId9"/>
    <p:sldId id="285" r:id="rId10"/>
    <p:sldId id="284" r:id="rId11"/>
    <p:sldId id="271" r:id="rId12"/>
    <p:sldId id="296" r:id="rId13"/>
    <p:sldId id="278" r:id="rId14"/>
    <p:sldId id="281" r:id="rId15"/>
    <p:sldId id="316" r:id="rId16"/>
    <p:sldId id="317" r:id="rId17"/>
    <p:sldId id="314" r:id="rId18"/>
    <p:sldId id="315" r:id="rId19"/>
    <p:sldId id="313" r:id="rId20"/>
    <p:sldId id="320" r:id="rId21"/>
    <p:sldId id="303" r:id="rId22"/>
    <p:sldId id="309" r:id="rId23"/>
    <p:sldId id="323" r:id="rId24"/>
    <p:sldId id="257" r:id="rId25"/>
    <p:sldId id="258" r:id="rId26"/>
    <p:sldId id="326" r:id="rId27"/>
    <p:sldId id="327" r:id="rId28"/>
    <p:sldId id="328" r:id="rId29"/>
    <p:sldId id="329" r:id="rId30"/>
    <p:sldId id="330" r:id="rId31"/>
    <p:sldId id="331" r:id="rId32"/>
    <p:sldId id="332" r:id="rId33"/>
    <p:sldId id="325" r:id="rId34"/>
    <p:sldId id="333" r:id="rId35"/>
    <p:sldId id="32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409C"/>
    <a:srgbClr val="E368AD"/>
    <a:srgbClr val="E75261"/>
    <a:srgbClr val="CDC3F4"/>
    <a:srgbClr val="9D5500"/>
    <a:srgbClr val="EB656E"/>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592" y="6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ri\OneDrive\Desktop\rough%20tech%20cos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ri\OneDrive\Desktop\rough%20tech%20cos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ri\OneDrive\Desktop\rough%20tech%20cos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ri\OneDrive\Desktop\rough%20tech%20cos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Sri\OneDrive\Desktop\rough%20tech%20cost.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Sri\OneDrive\Desktop\rough%20tech%20cost.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Sri\OneDrive\Desktop\rough%20tech%20cost.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Revenue</a:t>
            </a:r>
            <a:r>
              <a:rPr lang="en-IN" baseline="0"/>
              <a:t> YOY</a:t>
            </a:r>
            <a:endParaRPr lang="en-IN"/>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'CAGR '!$D$57</c:f>
              <c:strCache>
                <c:ptCount val="1"/>
                <c:pt idx="0">
                  <c:v>2024</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'CAGR '!$C$58</c:f>
              <c:strCache>
                <c:ptCount val="1"/>
                <c:pt idx="0">
                  <c:v>Revenue</c:v>
                </c:pt>
              </c:strCache>
            </c:strRef>
          </c:cat>
          <c:val>
            <c:numRef>
              <c:f>'CAGR '!$D$58</c:f>
              <c:numCache>
                <c:formatCode>General</c:formatCode>
                <c:ptCount val="1"/>
                <c:pt idx="0">
                  <c:v>3.76</c:v>
                </c:pt>
              </c:numCache>
            </c:numRef>
          </c:val>
          <c:extLst>
            <c:ext xmlns:c16="http://schemas.microsoft.com/office/drawing/2014/chart" uri="{C3380CC4-5D6E-409C-BE32-E72D297353CC}">
              <c16:uniqueId val="{00000000-06C1-4C3C-95E9-E415F54845E3}"/>
            </c:ext>
          </c:extLst>
        </c:ser>
        <c:ser>
          <c:idx val="1"/>
          <c:order val="1"/>
          <c:tx>
            <c:strRef>
              <c:f>'CAGR '!$E$57</c:f>
              <c:strCache>
                <c:ptCount val="1"/>
                <c:pt idx="0">
                  <c:v>2025</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'CAGR '!$C$58</c:f>
              <c:strCache>
                <c:ptCount val="1"/>
                <c:pt idx="0">
                  <c:v>Revenue</c:v>
                </c:pt>
              </c:strCache>
            </c:strRef>
          </c:cat>
          <c:val>
            <c:numRef>
              <c:f>'CAGR '!$E$58</c:f>
              <c:numCache>
                <c:formatCode>General</c:formatCode>
                <c:ptCount val="1"/>
                <c:pt idx="0">
                  <c:v>35.93</c:v>
                </c:pt>
              </c:numCache>
            </c:numRef>
          </c:val>
          <c:extLst>
            <c:ext xmlns:c16="http://schemas.microsoft.com/office/drawing/2014/chart" uri="{C3380CC4-5D6E-409C-BE32-E72D297353CC}">
              <c16:uniqueId val="{00000001-06C1-4C3C-95E9-E415F54845E3}"/>
            </c:ext>
          </c:extLst>
        </c:ser>
        <c:ser>
          <c:idx val="2"/>
          <c:order val="2"/>
          <c:tx>
            <c:strRef>
              <c:f>'CAGR '!$F$57</c:f>
              <c:strCache>
                <c:ptCount val="1"/>
                <c:pt idx="0">
                  <c:v>2026</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'CAGR '!$C$58</c:f>
              <c:strCache>
                <c:ptCount val="1"/>
                <c:pt idx="0">
                  <c:v>Revenue</c:v>
                </c:pt>
              </c:strCache>
            </c:strRef>
          </c:cat>
          <c:val>
            <c:numRef>
              <c:f>'CAGR '!$F$58</c:f>
              <c:numCache>
                <c:formatCode>General</c:formatCode>
                <c:ptCount val="1"/>
                <c:pt idx="0">
                  <c:v>90.33</c:v>
                </c:pt>
              </c:numCache>
            </c:numRef>
          </c:val>
          <c:extLst>
            <c:ext xmlns:c16="http://schemas.microsoft.com/office/drawing/2014/chart" uri="{C3380CC4-5D6E-409C-BE32-E72D297353CC}">
              <c16:uniqueId val="{00000002-06C1-4C3C-95E9-E415F54845E3}"/>
            </c:ext>
          </c:extLst>
        </c:ser>
        <c:ser>
          <c:idx val="3"/>
          <c:order val="3"/>
          <c:tx>
            <c:strRef>
              <c:f>'CAGR '!$G$57</c:f>
              <c:strCache>
                <c:ptCount val="1"/>
                <c:pt idx="0">
                  <c:v>2027</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'CAGR '!$C$58</c:f>
              <c:strCache>
                <c:ptCount val="1"/>
                <c:pt idx="0">
                  <c:v>Revenue</c:v>
                </c:pt>
              </c:strCache>
            </c:strRef>
          </c:cat>
          <c:val>
            <c:numRef>
              <c:f>'CAGR '!$G$58</c:f>
              <c:numCache>
                <c:formatCode>General</c:formatCode>
                <c:ptCount val="1"/>
                <c:pt idx="0">
                  <c:v>167.6</c:v>
                </c:pt>
              </c:numCache>
            </c:numRef>
          </c:val>
          <c:extLst>
            <c:ext xmlns:c16="http://schemas.microsoft.com/office/drawing/2014/chart" uri="{C3380CC4-5D6E-409C-BE32-E72D297353CC}">
              <c16:uniqueId val="{00000003-06C1-4C3C-95E9-E415F54845E3}"/>
            </c:ext>
          </c:extLst>
        </c:ser>
        <c:dLbls>
          <c:dLblPos val="outEnd"/>
          <c:showLegendKey val="0"/>
          <c:showVal val="1"/>
          <c:showCatName val="0"/>
          <c:showSerName val="0"/>
          <c:showPercent val="0"/>
          <c:showBubbleSize val="0"/>
        </c:dLbls>
        <c:gapWidth val="100"/>
        <c:overlap val="-24"/>
        <c:axId val="976871024"/>
        <c:axId val="454166320"/>
      </c:barChart>
      <c:catAx>
        <c:axId val="976871024"/>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454166320"/>
        <c:crosses val="autoZero"/>
        <c:auto val="1"/>
        <c:lblAlgn val="ctr"/>
        <c:lblOffset val="100"/>
        <c:noMultiLvlLbl val="0"/>
      </c:catAx>
      <c:valAx>
        <c:axId val="45416632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9768710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pieChart>
        <c:varyColors val="1"/>
        <c:ser>
          <c:idx val="0"/>
          <c:order val="0"/>
          <c:tx>
            <c:strRef>
              <c:f>'CAGR '!$I$57</c:f>
              <c:strCache>
                <c:ptCount val="1"/>
                <c:pt idx="0">
                  <c:v>CAGR %</c:v>
                </c:pt>
              </c:strCache>
            </c:strRef>
          </c:tx>
          <c:dPt>
            <c:idx val="0"/>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9172-422E-94AD-DDE33CF48D1F}"/>
              </c:ext>
            </c:extLst>
          </c:dPt>
          <c:dLbls>
            <c:spPr>
              <a:solidFill>
                <a:schemeClr val="bg1"/>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95000"/>
                        <a:lumOff val="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val>
            <c:numRef>
              <c:f>'CAGR '!$I$58</c:f>
              <c:numCache>
                <c:formatCode>General</c:formatCode>
                <c:ptCount val="1"/>
                <c:pt idx="0">
                  <c:v>158.38999999999999</c:v>
                </c:pt>
              </c:numCache>
            </c:numRef>
          </c:val>
          <c:extLst>
            <c:ext xmlns:c16="http://schemas.microsoft.com/office/drawing/2014/chart" uri="{C3380CC4-5D6E-409C-BE32-E72D297353CC}">
              <c16:uniqueId val="{00000002-9172-422E-94AD-DDE33CF48D1F}"/>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Revenue streams yoy</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0.14969203849518811"/>
          <c:y val="0.19949074074074077"/>
          <c:w val="0.81419685039370082"/>
          <c:h val="0.61498432487605714"/>
        </c:manualLayout>
      </c:layout>
      <c:barChart>
        <c:barDir val="col"/>
        <c:grouping val="clustered"/>
        <c:varyColors val="0"/>
        <c:ser>
          <c:idx val="0"/>
          <c:order val="0"/>
          <c:tx>
            <c:strRef>
              <c:f>'CAGR '!$C$12</c:f>
              <c:strCache>
                <c:ptCount val="1"/>
                <c:pt idx="0">
                  <c:v>2024</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'CAGR '!$B$13:$B$15</c:f>
              <c:strCache>
                <c:ptCount val="3"/>
                <c:pt idx="0">
                  <c:v>SUBSCRIPTION</c:v>
                </c:pt>
                <c:pt idx="1">
                  <c:v>Advertising </c:v>
                </c:pt>
                <c:pt idx="2">
                  <c:v>Commisions</c:v>
                </c:pt>
              </c:strCache>
            </c:strRef>
          </c:cat>
          <c:val>
            <c:numRef>
              <c:f>'CAGR '!$C$13:$C$15</c:f>
              <c:numCache>
                <c:formatCode>_("$"* #,##0.00_);_("$"* \(#,##0.00\);_("$"* "-"??_);_(@_)</c:formatCode>
                <c:ptCount val="3"/>
                <c:pt idx="0" formatCode="General">
                  <c:v>576000</c:v>
                </c:pt>
                <c:pt idx="1">
                  <c:v>42000</c:v>
                </c:pt>
                <c:pt idx="2" formatCode="General">
                  <c:v>3150000</c:v>
                </c:pt>
              </c:numCache>
            </c:numRef>
          </c:val>
          <c:extLst>
            <c:ext xmlns:c16="http://schemas.microsoft.com/office/drawing/2014/chart" uri="{C3380CC4-5D6E-409C-BE32-E72D297353CC}">
              <c16:uniqueId val="{00000000-090B-40FB-8AF4-7E7B20F12C32}"/>
            </c:ext>
          </c:extLst>
        </c:ser>
        <c:ser>
          <c:idx val="1"/>
          <c:order val="1"/>
          <c:tx>
            <c:strRef>
              <c:f>'CAGR '!$D$12</c:f>
              <c:strCache>
                <c:ptCount val="1"/>
                <c:pt idx="0">
                  <c:v>2025</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'CAGR '!$B$13:$B$15</c:f>
              <c:strCache>
                <c:ptCount val="3"/>
                <c:pt idx="0">
                  <c:v>SUBSCRIPTION</c:v>
                </c:pt>
                <c:pt idx="1">
                  <c:v>Advertising </c:v>
                </c:pt>
                <c:pt idx="2">
                  <c:v>Commisions</c:v>
                </c:pt>
              </c:strCache>
            </c:strRef>
          </c:cat>
          <c:val>
            <c:numRef>
              <c:f>'CAGR '!$D$13:$D$15</c:f>
              <c:numCache>
                <c:formatCode>General</c:formatCode>
                <c:ptCount val="3"/>
                <c:pt idx="0">
                  <c:v>7625040</c:v>
                </c:pt>
                <c:pt idx="1">
                  <c:v>1668000</c:v>
                </c:pt>
                <c:pt idx="2">
                  <c:v>26640000</c:v>
                </c:pt>
              </c:numCache>
            </c:numRef>
          </c:val>
          <c:extLst>
            <c:ext xmlns:c16="http://schemas.microsoft.com/office/drawing/2014/chart" uri="{C3380CC4-5D6E-409C-BE32-E72D297353CC}">
              <c16:uniqueId val="{00000001-090B-40FB-8AF4-7E7B20F12C32}"/>
            </c:ext>
          </c:extLst>
        </c:ser>
        <c:ser>
          <c:idx val="2"/>
          <c:order val="2"/>
          <c:tx>
            <c:strRef>
              <c:f>'CAGR '!$E$12</c:f>
              <c:strCache>
                <c:ptCount val="1"/>
                <c:pt idx="0">
                  <c:v>2026</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'CAGR '!$B$13:$B$15</c:f>
              <c:strCache>
                <c:ptCount val="3"/>
                <c:pt idx="0">
                  <c:v>SUBSCRIPTION</c:v>
                </c:pt>
                <c:pt idx="1">
                  <c:v>Advertising </c:v>
                </c:pt>
                <c:pt idx="2">
                  <c:v>Commisions</c:v>
                </c:pt>
              </c:strCache>
            </c:strRef>
          </c:cat>
          <c:val>
            <c:numRef>
              <c:f>'CAGR '!$E$13:$E$15</c:f>
              <c:numCache>
                <c:formatCode>General</c:formatCode>
                <c:ptCount val="3"/>
                <c:pt idx="0">
                  <c:v>18294840</c:v>
                </c:pt>
                <c:pt idx="1">
                  <c:v>8004000</c:v>
                </c:pt>
                <c:pt idx="2">
                  <c:v>64032000</c:v>
                </c:pt>
              </c:numCache>
            </c:numRef>
          </c:val>
          <c:extLst>
            <c:ext xmlns:c16="http://schemas.microsoft.com/office/drawing/2014/chart" uri="{C3380CC4-5D6E-409C-BE32-E72D297353CC}">
              <c16:uniqueId val="{00000002-090B-40FB-8AF4-7E7B20F12C32}"/>
            </c:ext>
          </c:extLst>
        </c:ser>
        <c:ser>
          <c:idx val="3"/>
          <c:order val="3"/>
          <c:tx>
            <c:strRef>
              <c:f>'CAGR '!$F$12</c:f>
              <c:strCache>
                <c:ptCount val="1"/>
                <c:pt idx="0">
                  <c:v>2027</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'CAGR '!$B$13:$B$15</c:f>
              <c:strCache>
                <c:ptCount val="3"/>
                <c:pt idx="0">
                  <c:v>SUBSCRIPTION</c:v>
                </c:pt>
                <c:pt idx="1">
                  <c:v>Advertising </c:v>
                </c:pt>
                <c:pt idx="2">
                  <c:v>Commisions</c:v>
                </c:pt>
              </c:strCache>
            </c:strRef>
          </c:cat>
          <c:val>
            <c:numRef>
              <c:f>'CAGR '!$F$13:$F$15</c:f>
              <c:numCache>
                <c:formatCode>General</c:formatCode>
                <c:ptCount val="3"/>
                <c:pt idx="0">
                  <c:v>24438720</c:v>
                </c:pt>
                <c:pt idx="1">
                  <c:v>15906000</c:v>
                </c:pt>
                <c:pt idx="2">
                  <c:v>127262880</c:v>
                </c:pt>
              </c:numCache>
            </c:numRef>
          </c:val>
          <c:extLst>
            <c:ext xmlns:c16="http://schemas.microsoft.com/office/drawing/2014/chart" uri="{C3380CC4-5D6E-409C-BE32-E72D297353CC}">
              <c16:uniqueId val="{00000003-090B-40FB-8AF4-7E7B20F12C32}"/>
            </c:ext>
          </c:extLst>
        </c:ser>
        <c:dLbls>
          <c:dLblPos val="outEnd"/>
          <c:showLegendKey val="0"/>
          <c:showVal val="1"/>
          <c:showCatName val="0"/>
          <c:showSerName val="0"/>
          <c:showPercent val="0"/>
          <c:showBubbleSize val="0"/>
        </c:dLbls>
        <c:gapWidth val="100"/>
        <c:overlap val="-24"/>
        <c:axId val="279480624"/>
        <c:axId val="1636715888"/>
      </c:barChart>
      <c:catAx>
        <c:axId val="279480624"/>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636715888"/>
        <c:crosses val="autoZero"/>
        <c:auto val="1"/>
        <c:lblAlgn val="ctr"/>
        <c:lblOffset val="100"/>
        <c:noMultiLvlLbl val="0"/>
      </c:catAx>
      <c:valAx>
        <c:axId val="1636715888"/>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794806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ROI</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'J curve'!$B$5</c:f>
              <c:strCache>
                <c:ptCount val="1"/>
                <c:pt idx="0">
                  <c:v>2024</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'J curve'!$C$4:$F$4</c:f>
              <c:strCache>
                <c:ptCount val="4"/>
                <c:pt idx="0">
                  <c:v>Funding</c:v>
                </c:pt>
                <c:pt idx="1">
                  <c:v>Investment</c:v>
                </c:pt>
                <c:pt idx="2">
                  <c:v>Revenue</c:v>
                </c:pt>
                <c:pt idx="3">
                  <c:v>ROI(%)</c:v>
                </c:pt>
              </c:strCache>
            </c:strRef>
          </c:cat>
          <c:val>
            <c:numRef>
              <c:f>'J curve'!$C$5:$F$5</c:f>
              <c:numCache>
                <c:formatCode>General</c:formatCode>
                <c:ptCount val="4"/>
                <c:pt idx="0">
                  <c:v>5</c:v>
                </c:pt>
                <c:pt idx="1">
                  <c:v>4.0650000000000004</c:v>
                </c:pt>
                <c:pt idx="2">
                  <c:v>3.76</c:v>
                </c:pt>
                <c:pt idx="3">
                  <c:v>-7.5</c:v>
                </c:pt>
              </c:numCache>
            </c:numRef>
          </c:val>
          <c:extLst>
            <c:ext xmlns:c16="http://schemas.microsoft.com/office/drawing/2014/chart" uri="{C3380CC4-5D6E-409C-BE32-E72D297353CC}">
              <c16:uniqueId val="{00000000-E5A7-4999-AD03-D806EC29ABCE}"/>
            </c:ext>
          </c:extLst>
        </c:ser>
        <c:ser>
          <c:idx val="1"/>
          <c:order val="1"/>
          <c:tx>
            <c:strRef>
              <c:f>'J curve'!$B$6</c:f>
              <c:strCache>
                <c:ptCount val="1"/>
                <c:pt idx="0">
                  <c:v>2025</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'J curve'!$C$4:$F$4</c:f>
              <c:strCache>
                <c:ptCount val="4"/>
                <c:pt idx="0">
                  <c:v>Funding</c:v>
                </c:pt>
                <c:pt idx="1">
                  <c:v>Investment</c:v>
                </c:pt>
                <c:pt idx="2">
                  <c:v>Revenue</c:v>
                </c:pt>
                <c:pt idx="3">
                  <c:v>ROI(%)</c:v>
                </c:pt>
              </c:strCache>
            </c:strRef>
          </c:cat>
          <c:val>
            <c:numRef>
              <c:f>'J curve'!$C$6:$F$6</c:f>
              <c:numCache>
                <c:formatCode>General</c:formatCode>
                <c:ptCount val="4"/>
                <c:pt idx="0">
                  <c:v>100</c:v>
                </c:pt>
                <c:pt idx="1">
                  <c:v>74</c:v>
                </c:pt>
                <c:pt idx="2">
                  <c:v>35.9</c:v>
                </c:pt>
                <c:pt idx="3">
                  <c:v>-51.49</c:v>
                </c:pt>
              </c:numCache>
            </c:numRef>
          </c:val>
          <c:extLst>
            <c:ext xmlns:c16="http://schemas.microsoft.com/office/drawing/2014/chart" uri="{C3380CC4-5D6E-409C-BE32-E72D297353CC}">
              <c16:uniqueId val="{00000001-E5A7-4999-AD03-D806EC29ABCE}"/>
            </c:ext>
          </c:extLst>
        </c:ser>
        <c:ser>
          <c:idx val="2"/>
          <c:order val="2"/>
          <c:tx>
            <c:strRef>
              <c:f>'J curve'!$B$7</c:f>
              <c:strCache>
                <c:ptCount val="1"/>
                <c:pt idx="0">
                  <c:v>2026</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'J curve'!$C$4:$F$4</c:f>
              <c:strCache>
                <c:ptCount val="4"/>
                <c:pt idx="0">
                  <c:v>Funding</c:v>
                </c:pt>
                <c:pt idx="1">
                  <c:v>Investment</c:v>
                </c:pt>
                <c:pt idx="2">
                  <c:v>Revenue</c:v>
                </c:pt>
                <c:pt idx="3">
                  <c:v>ROI(%)</c:v>
                </c:pt>
              </c:strCache>
            </c:strRef>
          </c:cat>
          <c:val>
            <c:numRef>
              <c:f>'J curve'!$C$7:$F$7</c:f>
              <c:numCache>
                <c:formatCode>General</c:formatCode>
                <c:ptCount val="4"/>
                <c:pt idx="0">
                  <c:v>120</c:v>
                </c:pt>
                <c:pt idx="1">
                  <c:v>76.5</c:v>
                </c:pt>
                <c:pt idx="2">
                  <c:v>90</c:v>
                </c:pt>
                <c:pt idx="3">
                  <c:v>17.649999999999999</c:v>
                </c:pt>
              </c:numCache>
            </c:numRef>
          </c:val>
          <c:extLst>
            <c:ext xmlns:c16="http://schemas.microsoft.com/office/drawing/2014/chart" uri="{C3380CC4-5D6E-409C-BE32-E72D297353CC}">
              <c16:uniqueId val="{00000002-E5A7-4999-AD03-D806EC29ABCE}"/>
            </c:ext>
          </c:extLst>
        </c:ser>
        <c:ser>
          <c:idx val="3"/>
          <c:order val="3"/>
          <c:tx>
            <c:strRef>
              <c:f>'J curve'!$B$8</c:f>
              <c:strCache>
                <c:ptCount val="1"/>
                <c:pt idx="0">
                  <c:v>2027</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'J curve'!$C$4:$F$4</c:f>
              <c:strCache>
                <c:ptCount val="4"/>
                <c:pt idx="0">
                  <c:v>Funding</c:v>
                </c:pt>
                <c:pt idx="1">
                  <c:v>Investment</c:v>
                </c:pt>
                <c:pt idx="2">
                  <c:v>Revenue</c:v>
                </c:pt>
                <c:pt idx="3">
                  <c:v>ROI(%)</c:v>
                </c:pt>
              </c:strCache>
            </c:strRef>
          </c:cat>
          <c:val>
            <c:numRef>
              <c:f>'J curve'!$C$8:$F$8</c:f>
              <c:numCache>
                <c:formatCode>General</c:formatCode>
                <c:ptCount val="4"/>
                <c:pt idx="0">
                  <c:v>150</c:v>
                </c:pt>
                <c:pt idx="1">
                  <c:v>87.5</c:v>
                </c:pt>
                <c:pt idx="2">
                  <c:v>167.6</c:v>
                </c:pt>
                <c:pt idx="3">
                  <c:v>91.54</c:v>
                </c:pt>
              </c:numCache>
            </c:numRef>
          </c:val>
          <c:extLst>
            <c:ext xmlns:c16="http://schemas.microsoft.com/office/drawing/2014/chart" uri="{C3380CC4-5D6E-409C-BE32-E72D297353CC}">
              <c16:uniqueId val="{00000003-E5A7-4999-AD03-D806EC29ABCE}"/>
            </c:ext>
          </c:extLst>
        </c:ser>
        <c:dLbls>
          <c:dLblPos val="outEnd"/>
          <c:showLegendKey val="0"/>
          <c:showVal val="1"/>
          <c:showCatName val="0"/>
          <c:showSerName val="0"/>
          <c:showPercent val="0"/>
          <c:showBubbleSize val="0"/>
        </c:dLbls>
        <c:gapWidth val="100"/>
        <c:overlap val="-24"/>
        <c:axId val="1599137952"/>
        <c:axId val="730337888"/>
      </c:barChart>
      <c:catAx>
        <c:axId val="1599137952"/>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30337888"/>
        <c:crosses val="autoZero"/>
        <c:auto val="1"/>
        <c:lblAlgn val="ctr"/>
        <c:lblOffset val="100"/>
        <c:noMultiLvlLbl val="0"/>
      </c:catAx>
      <c:valAx>
        <c:axId val="730337888"/>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5991379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scatterChart>
        <c:scatterStyle val="smoothMarker"/>
        <c:varyColors val="0"/>
        <c:ser>
          <c:idx val="0"/>
          <c:order val="0"/>
          <c:tx>
            <c:strRef>
              <c:f>'J curve'!$F$4</c:f>
              <c:strCache>
                <c:ptCount val="1"/>
                <c:pt idx="0">
                  <c:v>ROI(%)</c:v>
                </c:pt>
              </c:strCache>
            </c:strRef>
          </c:tx>
          <c:spPr>
            <a:ln w="9525" cap="rnd">
              <a:solidFill>
                <a:schemeClr val="accent6"/>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xVal>
            <c:numRef>
              <c:f>'J curve'!$B$5:$B$8</c:f>
              <c:numCache>
                <c:formatCode>General</c:formatCode>
                <c:ptCount val="4"/>
                <c:pt idx="0">
                  <c:v>2024</c:v>
                </c:pt>
                <c:pt idx="1">
                  <c:v>2025</c:v>
                </c:pt>
                <c:pt idx="2">
                  <c:v>2026</c:v>
                </c:pt>
                <c:pt idx="3">
                  <c:v>2027</c:v>
                </c:pt>
              </c:numCache>
            </c:numRef>
          </c:xVal>
          <c:yVal>
            <c:numRef>
              <c:f>'J curve'!$F$5:$F$8</c:f>
              <c:numCache>
                <c:formatCode>General</c:formatCode>
                <c:ptCount val="4"/>
                <c:pt idx="0">
                  <c:v>-7.5</c:v>
                </c:pt>
                <c:pt idx="1">
                  <c:v>-51.49</c:v>
                </c:pt>
                <c:pt idx="2">
                  <c:v>17.649999999999999</c:v>
                </c:pt>
                <c:pt idx="3">
                  <c:v>91.54</c:v>
                </c:pt>
              </c:numCache>
            </c:numRef>
          </c:yVal>
          <c:smooth val="1"/>
          <c:extLst>
            <c:ext xmlns:c16="http://schemas.microsoft.com/office/drawing/2014/chart" uri="{C3380CC4-5D6E-409C-BE32-E72D297353CC}">
              <c16:uniqueId val="{00000000-39C1-4138-A3FD-C13E7F54F817}"/>
            </c:ext>
          </c:extLst>
        </c:ser>
        <c:dLbls>
          <c:dLblPos val="t"/>
          <c:showLegendKey val="0"/>
          <c:showVal val="1"/>
          <c:showCatName val="0"/>
          <c:showSerName val="0"/>
          <c:showPercent val="0"/>
          <c:showBubbleSize val="0"/>
        </c:dLbls>
        <c:axId val="279459024"/>
        <c:axId val="1588811072"/>
      </c:scatterChart>
      <c:valAx>
        <c:axId val="279459024"/>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588811072"/>
        <c:crosses val="autoZero"/>
        <c:crossBetween val="midCat"/>
      </c:valAx>
      <c:valAx>
        <c:axId val="1588811072"/>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279459024"/>
        <c:crosses val="autoZero"/>
        <c:crossBetween val="midCat"/>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'CAGR '!$D$84</c:f>
              <c:strCache>
                <c:ptCount val="1"/>
                <c:pt idx="0">
                  <c:v>Users in millions</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numRef>
              <c:f>'CAGR '!$C$85:$C$88</c:f>
              <c:numCache>
                <c:formatCode>General</c:formatCode>
                <c:ptCount val="4"/>
                <c:pt idx="0">
                  <c:v>2024</c:v>
                </c:pt>
                <c:pt idx="1">
                  <c:v>2025</c:v>
                </c:pt>
                <c:pt idx="2">
                  <c:v>2026</c:v>
                </c:pt>
                <c:pt idx="3">
                  <c:v>2027</c:v>
                </c:pt>
              </c:numCache>
            </c:numRef>
          </c:cat>
          <c:val>
            <c:numRef>
              <c:f>'CAGR '!$D$85:$D$88</c:f>
              <c:numCache>
                <c:formatCode>General</c:formatCode>
                <c:ptCount val="4"/>
                <c:pt idx="0">
                  <c:v>0.14000000000000001</c:v>
                </c:pt>
                <c:pt idx="1">
                  <c:v>0.55600000000000005</c:v>
                </c:pt>
                <c:pt idx="2">
                  <c:v>2.6680000000000001</c:v>
                </c:pt>
                <c:pt idx="3">
                  <c:v>5.3029999999999999</c:v>
                </c:pt>
              </c:numCache>
            </c:numRef>
          </c:val>
          <c:extLst>
            <c:ext xmlns:c16="http://schemas.microsoft.com/office/drawing/2014/chart" uri="{C3380CC4-5D6E-409C-BE32-E72D297353CC}">
              <c16:uniqueId val="{00000000-ABA6-43A8-82DB-CB5B5BB4EDB5}"/>
            </c:ext>
          </c:extLst>
        </c:ser>
        <c:dLbls>
          <c:dLblPos val="outEnd"/>
          <c:showLegendKey val="0"/>
          <c:showVal val="1"/>
          <c:showCatName val="0"/>
          <c:showSerName val="0"/>
          <c:showPercent val="0"/>
          <c:showBubbleSize val="0"/>
        </c:dLbls>
        <c:gapWidth val="100"/>
        <c:overlap val="-24"/>
        <c:axId val="866296175"/>
        <c:axId val="876196687"/>
      </c:barChart>
      <c:catAx>
        <c:axId val="866296175"/>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876196687"/>
        <c:crosses val="autoZero"/>
        <c:auto val="1"/>
        <c:lblAlgn val="ctr"/>
        <c:lblOffset val="100"/>
        <c:noMultiLvlLbl val="0"/>
      </c:catAx>
      <c:valAx>
        <c:axId val="876196687"/>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866296175"/>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cked"/>
        <c:varyColors val="0"/>
        <c:ser>
          <c:idx val="0"/>
          <c:order val="0"/>
          <c:tx>
            <c:strRef>
              <c:f>'Aftermarket ROI'!$H$31</c:f>
              <c:strCache>
                <c:ptCount val="1"/>
                <c:pt idx="0">
                  <c:v>Aftermarket ROI</c:v>
                </c:pt>
              </c:strCache>
            </c:strRef>
          </c:tx>
          <c:spPr>
            <a:ln w="34925" cap="rnd">
              <a:solidFill>
                <a:schemeClr val="accent6"/>
              </a:solidFill>
              <a:round/>
            </a:ln>
            <a:effectLst>
              <a:outerShdw blurRad="57150" dist="19050" dir="5400000" algn="ctr" rotWithShape="0">
                <a:srgbClr val="000000">
                  <a:alpha val="63000"/>
                </a:srgbClr>
              </a:outerShdw>
            </a:effectLst>
          </c:spPr>
          <c:marker>
            <c:symbol val="none"/>
          </c:marker>
          <c:dLbls>
            <c:dLbl>
              <c:idx val="0"/>
              <c:layout>
                <c:manualLayout>
                  <c:x val="-5.5919972040342041E-2"/>
                  <c:y val="5.747419640330841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324-427A-8C5A-0876D85C48C6}"/>
                </c:ext>
              </c:extLst>
            </c:dLbl>
            <c:dLbl>
              <c:idx val="1"/>
              <c:layout>
                <c:manualLayout>
                  <c:x val="-5.3142377734454058E-2"/>
                  <c:y val="5.287901056603265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324-427A-8C5A-0876D85C48C6}"/>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numRef>
              <c:f>'Aftermarket ROI'!$A$32:$A$35</c:f>
              <c:numCache>
                <c:formatCode>General</c:formatCode>
                <c:ptCount val="4"/>
                <c:pt idx="0">
                  <c:v>2024</c:v>
                </c:pt>
                <c:pt idx="1">
                  <c:v>2025</c:v>
                </c:pt>
                <c:pt idx="2">
                  <c:v>2026</c:v>
                </c:pt>
                <c:pt idx="3">
                  <c:v>2027</c:v>
                </c:pt>
              </c:numCache>
            </c:numRef>
          </c:cat>
          <c:val>
            <c:numRef>
              <c:f>'Aftermarket ROI'!$H$32:$H$35</c:f>
              <c:numCache>
                <c:formatCode>General</c:formatCode>
                <c:ptCount val="4"/>
                <c:pt idx="0">
                  <c:v>-100</c:v>
                </c:pt>
                <c:pt idx="1">
                  <c:v>-62.51</c:v>
                </c:pt>
                <c:pt idx="2">
                  <c:v>74.38</c:v>
                </c:pt>
                <c:pt idx="3">
                  <c:v>293.91000000000003</c:v>
                </c:pt>
              </c:numCache>
            </c:numRef>
          </c:val>
          <c:smooth val="0"/>
          <c:extLst>
            <c:ext xmlns:c16="http://schemas.microsoft.com/office/drawing/2014/chart" uri="{C3380CC4-5D6E-409C-BE32-E72D297353CC}">
              <c16:uniqueId val="{00000002-2324-427A-8C5A-0876D85C48C6}"/>
            </c:ext>
          </c:extLst>
        </c:ser>
        <c:dLbls>
          <c:showLegendKey val="0"/>
          <c:showVal val="0"/>
          <c:showCatName val="0"/>
          <c:showSerName val="0"/>
          <c:showPercent val="0"/>
          <c:showBubbleSize val="0"/>
        </c:dLbls>
        <c:smooth val="0"/>
        <c:axId val="732273487"/>
        <c:axId val="857802879"/>
      </c:lineChart>
      <c:catAx>
        <c:axId val="732273487"/>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857802879"/>
        <c:crosses val="autoZero"/>
        <c:auto val="1"/>
        <c:lblAlgn val="ctr"/>
        <c:lblOffset val="100"/>
        <c:noMultiLvlLbl val="0"/>
      </c:catAx>
      <c:valAx>
        <c:axId val="857802879"/>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32273487"/>
        <c:crosses val="autoZero"/>
        <c:crossBetween val="between"/>
      </c:valAx>
      <c:spPr>
        <a:noFill/>
        <a:ln>
          <a:noFill/>
        </a:ln>
        <a:effectLst/>
      </c:spPr>
    </c:plotArea>
    <c:plotVisOnly val="1"/>
    <c:dispBlanksAs val="zero"/>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9">
  <a:schemeClr val="accent6"/>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withinLinear" id="19">
  <a:schemeClr val="accent6"/>
</cs:colorStyle>
</file>

<file path=ppt/charts/colors6.xml><?xml version="1.0" encoding="utf-8"?>
<cs:colorStyle xmlns:cs="http://schemas.microsoft.com/office/drawing/2012/chartStyle" xmlns:a="http://schemas.openxmlformats.org/drawingml/2006/main" meth="withinLinear" id="19">
  <a:schemeClr val="accent6"/>
</cs:colorStyle>
</file>

<file path=ppt/charts/colors7.xml><?xml version="1.0" encoding="utf-8"?>
<cs:colorStyle xmlns:cs="http://schemas.microsoft.com/office/drawing/2012/chartStyle" xmlns:a="http://schemas.openxmlformats.org/drawingml/2006/main" meth="withinLinearReversed" id="26">
  <a:schemeClr val="accent6"/>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900"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900"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7.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diagrams/_rels/data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ata3.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s>
</file>

<file path=ppt/diagrams/_rels/data4.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10" Type="http://schemas.openxmlformats.org/officeDocument/2006/relationships/image" Target="../media/image25.svg"/><Relationship Id="rId4" Type="http://schemas.openxmlformats.org/officeDocument/2006/relationships/image" Target="../media/image53.svg"/><Relationship Id="rId9" Type="http://schemas.openxmlformats.org/officeDocument/2006/relationships/image" Target="../media/image24.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3.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s>
</file>

<file path=ppt/diagrams/_rels/drawing4.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10" Type="http://schemas.openxmlformats.org/officeDocument/2006/relationships/image" Target="../media/image25.svg"/><Relationship Id="rId4" Type="http://schemas.openxmlformats.org/officeDocument/2006/relationships/image" Target="../media/image53.svg"/><Relationship Id="rId9"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836AEC-6DB2-458C-9F38-516D8232185A}" type="doc">
      <dgm:prSet loTypeId="urn:microsoft.com/office/officeart/2005/8/layout/chevron1" loCatId="process" qsTypeId="urn:microsoft.com/office/officeart/2005/8/quickstyle/simple5" qsCatId="simple" csTypeId="urn:microsoft.com/office/officeart/2005/8/colors/accent0_3" csCatId="mainScheme" phldr="1"/>
      <dgm:spPr/>
      <dgm:t>
        <a:bodyPr/>
        <a:lstStyle/>
        <a:p>
          <a:endParaRPr lang="en-US"/>
        </a:p>
      </dgm:t>
    </dgm:pt>
    <dgm:pt modelId="{17BBD977-DAF6-4B2D-BE22-00ADAD3F1C2F}">
      <dgm:prSet/>
      <dgm:spPr/>
      <dgm:t>
        <a:bodyPr/>
        <a:lstStyle/>
        <a:p>
          <a:r>
            <a:rPr lang="en-US">
              <a:latin typeface="Calibri"/>
              <a:cs typeface="Calibri"/>
            </a:rPr>
            <a:t>Over 90% of the survey respondents wanted to learn a new hobby/skill but didn’t know from where to start.</a:t>
          </a:r>
        </a:p>
      </dgm:t>
    </dgm:pt>
    <dgm:pt modelId="{6CD9E2E3-F215-4DB8-90DF-03C4B9E1E174}" type="parTrans" cxnId="{AF35B1E9-8F84-43E1-A9E2-AC2FD786560F}">
      <dgm:prSet/>
      <dgm:spPr/>
      <dgm:t>
        <a:bodyPr/>
        <a:lstStyle/>
        <a:p>
          <a:endParaRPr lang="en-US"/>
        </a:p>
      </dgm:t>
    </dgm:pt>
    <dgm:pt modelId="{AB9AD61B-5D66-42F0-A981-0631EEBA340B}" type="sibTrans" cxnId="{AF35B1E9-8F84-43E1-A9E2-AC2FD786560F}">
      <dgm:prSet phldrT="01"/>
      <dgm:spPr/>
      <dgm:t>
        <a:bodyPr/>
        <a:lstStyle/>
        <a:p>
          <a:endParaRPr lang="en-US"/>
        </a:p>
      </dgm:t>
    </dgm:pt>
    <dgm:pt modelId="{B99A8B75-1158-4981-9D4D-F93F660A45E5}">
      <dgm:prSet phldr="0"/>
      <dgm:spPr/>
      <dgm:t>
        <a:bodyPr/>
        <a:lstStyle/>
        <a:p>
          <a:pPr rtl="0"/>
          <a:r>
            <a:rPr lang="en-US">
              <a:latin typeface="Calibri"/>
              <a:cs typeface="Calibri"/>
            </a:rPr>
            <a:t>48.4% of the </a:t>
          </a:r>
          <a:r>
            <a:rPr lang="en-US" b="0">
              <a:latin typeface="Calibri"/>
              <a:cs typeface="Calibri"/>
            </a:rPr>
            <a:t>respondents</a:t>
          </a:r>
          <a:r>
            <a:rPr lang="en-US">
              <a:latin typeface="Calibri"/>
              <a:cs typeface="Calibri"/>
            </a:rPr>
            <a:t> said they were open to use Hobby swap for professional networking</a:t>
          </a:r>
        </a:p>
      </dgm:t>
    </dgm:pt>
    <dgm:pt modelId="{E39D852C-D3E8-4137-8646-81B423C49C4A}" type="parTrans" cxnId="{6079AE30-A667-40F6-A789-C99F061B5422}">
      <dgm:prSet/>
      <dgm:spPr/>
      <dgm:t>
        <a:bodyPr/>
        <a:lstStyle/>
        <a:p>
          <a:endParaRPr lang="en-US"/>
        </a:p>
      </dgm:t>
    </dgm:pt>
    <dgm:pt modelId="{98799FE1-7E1F-4E9A-A164-EC31080AE854}" type="sibTrans" cxnId="{6079AE30-A667-40F6-A789-C99F061B5422}">
      <dgm:prSet phldrT="02"/>
      <dgm:spPr/>
      <dgm:t>
        <a:bodyPr/>
        <a:lstStyle/>
        <a:p>
          <a:endParaRPr lang="en-US"/>
        </a:p>
      </dgm:t>
    </dgm:pt>
    <dgm:pt modelId="{41C5B79B-7BD1-4C08-BCCF-8DB0059A78E1}">
      <dgm:prSet phldr="0"/>
      <dgm:spPr/>
      <dgm:t>
        <a:bodyPr/>
        <a:lstStyle/>
        <a:p>
          <a:pPr rtl="0"/>
          <a:r>
            <a:rPr lang="en-US"/>
            <a:t>Around 90% of the survey respondents were willing to pay for picking Hobby swap skill ,which indicates interest in using app and paying for services ,indicating customers see value in the app</a:t>
          </a:r>
          <a:endParaRPr lang="en-US">
            <a:latin typeface="Calibri"/>
            <a:cs typeface="Calibri"/>
          </a:endParaRPr>
        </a:p>
      </dgm:t>
    </dgm:pt>
    <dgm:pt modelId="{1FD526E4-ACC3-433A-9AF2-6B6124941126}" type="parTrans" cxnId="{C749DE38-E928-4628-A883-2A4AEFDAE076}">
      <dgm:prSet/>
      <dgm:spPr/>
      <dgm:t>
        <a:bodyPr/>
        <a:lstStyle/>
        <a:p>
          <a:endParaRPr lang="en-US"/>
        </a:p>
      </dgm:t>
    </dgm:pt>
    <dgm:pt modelId="{5365A903-FC82-40E8-9445-E494AA6E926E}" type="sibTrans" cxnId="{C749DE38-E928-4628-A883-2A4AEFDAE076}">
      <dgm:prSet phldrT="03"/>
      <dgm:spPr/>
      <dgm:t>
        <a:bodyPr/>
        <a:lstStyle/>
        <a:p>
          <a:endParaRPr lang="en-US"/>
        </a:p>
      </dgm:t>
    </dgm:pt>
    <dgm:pt modelId="{0251107A-97EF-4620-A53F-4283D406FAF1}" type="pres">
      <dgm:prSet presAssocID="{4B836AEC-6DB2-458C-9F38-516D8232185A}" presName="Name0" presStyleCnt="0">
        <dgm:presLayoutVars>
          <dgm:dir/>
          <dgm:animLvl val="lvl"/>
          <dgm:resizeHandles val="exact"/>
        </dgm:presLayoutVars>
      </dgm:prSet>
      <dgm:spPr/>
    </dgm:pt>
    <dgm:pt modelId="{1F8DF428-EB37-4267-9972-2598B5A1956B}" type="pres">
      <dgm:prSet presAssocID="{17BBD977-DAF6-4B2D-BE22-00ADAD3F1C2F}" presName="parTxOnly" presStyleLbl="node1" presStyleIdx="0" presStyleCnt="3">
        <dgm:presLayoutVars>
          <dgm:chMax val="0"/>
          <dgm:chPref val="0"/>
          <dgm:bulletEnabled val="1"/>
        </dgm:presLayoutVars>
      </dgm:prSet>
      <dgm:spPr/>
    </dgm:pt>
    <dgm:pt modelId="{F859381D-D5B9-4189-9D28-89EAEBEA6996}" type="pres">
      <dgm:prSet presAssocID="{AB9AD61B-5D66-42F0-A981-0631EEBA340B}" presName="parTxOnlySpace" presStyleCnt="0"/>
      <dgm:spPr/>
    </dgm:pt>
    <dgm:pt modelId="{60D7CB42-D6CC-4A13-A2DB-410EACE38558}" type="pres">
      <dgm:prSet presAssocID="{B99A8B75-1158-4981-9D4D-F93F660A45E5}" presName="parTxOnly" presStyleLbl="node1" presStyleIdx="1" presStyleCnt="3">
        <dgm:presLayoutVars>
          <dgm:chMax val="0"/>
          <dgm:chPref val="0"/>
          <dgm:bulletEnabled val="1"/>
        </dgm:presLayoutVars>
      </dgm:prSet>
      <dgm:spPr/>
    </dgm:pt>
    <dgm:pt modelId="{9019B935-6451-43A0-8A37-4F6B83378A28}" type="pres">
      <dgm:prSet presAssocID="{98799FE1-7E1F-4E9A-A164-EC31080AE854}" presName="parTxOnlySpace" presStyleCnt="0"/>
      <dgm:spPr/>
    </dgm:pt>
    <dgm:pt modelId="{E261B1CC-4375-4D2E-9338-4ADDA118658F}" type="pres">
      <dgm:prSet presAssocID="{41C5B79B-7BD1-4C08-BCCF-8DB0059A78E1}" presName="parTxOnly" presStyleLbl="node1" presStyleIdx="2" presStyleCnt="3">
        <dgm:presLayoutVars>
          <dgm:chMax val="0"/>
          <dgm:chPref val="0"/>
          <dgm:bulletEnabled val="1"/>
        </dgm:presLayoutVars>
      </dgm:prSet>
      <dgm:spPr/>
    </dgm:pt>
  </dgm:ptLst>
  <dgm:cxnLst>
    <dgm:cxn modelId="{7D9C1217-B462-4A95-902D-DD0BFF48F43B}" type="presOf" srcId="{B99A8B75-1158-4981-9D4D-F93F660A45E5}" destId="{60D7CB42-D6CC-4A13-A2DB-410EACE38558}" srcOrd="0" destOrd="0" presId="urn:microsoft.com/office/officeart/2005/8/layout/chevron1"/>
    <dgm:cxn modelId="{6079AE30-A667-40F6-A789-C99F061B5422}" srcId="{4B836AEC-6DB2-458C-9F38-516D8232185A}" destId="{B99A8B75-1158-4981-9D4D-F93F660A45E5}" srcOrd="1" destOrd="0" parTransId="{E39D852C-D3E8-4137-8646-81B423C49C4A}" sibTransId="{98799FE1-7E1F-4E9A-A164-EC31080AE854}"/>
    <dgm:cxn modelId="{2312C032-DFDA-4D86-8678-9968448CDE71}" type="presOf" srcId="{17BBD977-DAF6-4B2D-BE22-00ADAD3F1C2F}" destId="{1F8DF428-EB37-4267-9972-2598B5A1956B}" srcOrd="0" destOrd="0" presId="urn:microsoft.com/office/officeart/2005/8/layout/chevron1"/>
    <dgm:cxn modelId="{C749DE38-E928-4628-A883-2A4AEFDAE076}" srcId="{4B836AEC-6DB2-458C-9F38-516D8232185A}" destId="{41C5B79B-7BD1-4C08-BCCF-8DB0059A78E1}" srcOrd="2" destOrd="0" parTransId="{1FD526E4-ACC3-433A-9AF2-6B6124941126}" sibTransId="{5365A903-FC82-40E8-9445-E494AA6E926E}"/>
    <dgm:cxn modelId="{80075579-8651-4B70-A6F5-513FB57F45DE}" type="presOf" srcId="{41C5B79B-7BD1-4C08-BCCF-8DB0059A78E1}" destId="{E261B1CC-4375-4D2E-9338-4ADDA118658F}" srcOrd="0" destOrd="0" presId="urn:microsoft.com/office/officeart/2005/8/layout/chevron1"/>
    <dgm:cxn modelId="{2129CC93-3FFB-4827-A124-6E2755C9E242}" type="presOf" srcId="{4B836AEC-6DB2-458C-9F38-516D8232185A}" destId="{0251107A-97EF-4620-A53F-4283D406FAF1}" srcOrd="0" destOrd="0" presId="urn:microsoft.com/office/officeart/2005/8/layout/chevron1"/>
    <dgm:cxn modelId="{AF35B1E9-8F84-43E1-A9E2-AC2FD786560F}" srcId="{4B836AEC-6DB2-458C-9F38-516D8232185A}" destId="{17BBD977-DAF6-4B2D-BE22-00ADAD3F1C2F}" srcOrd="0" destOrd="0" parTransId="{6CD9E2E3-F215-4DB8-90DF-03C4B9E1E174}" sibTransId="{AB9AD61B-5D66-42F0-A981-0631EEBA340B}"/>
    <dgm:cxn modelId="{FA9E5E15-813A-460A-9724-DDAA26028057}" type="presParOf" srcId="{0251107A-97EF-4620-A53F-4283D406FAF1}" destId="{1F8DF428-EB37-4267-9972-2598B5A1956B}" srcOrd="0" destOrd="0" presId="urn:microsoft.com/office/officeart/2005/8/layout/chevron1"/>
    <dgm:cxn modelId="{C219C350-5A78-4B0F-B0BC-C41CE10A9B92}" type="presParOf" srcId="{0251107A-97EF-4620-A53F-4283D406FAF1}" destId="{F859381D-D5B9-4189-9D28-89EAEBEA6996}" srcOrd="1" destOrd="0" presId="urn:microsoft.com/office/officeart/2005/8/layout/chevron1"/>
    <dgm:cxn modelId="{D1383055-8D22-4BFF-A665-E68F89768E3C}" type="presParOf" srcId="{0251107A-97EF-4620-A53F-4283D406FAF1}" destId="{60D7CB42-D6CC-4A13-A2DB-410EACE38558}" srcOrd="2" destOrd="0" presId="urn:microsoft.com/office/officeart/2005/8/layout/chevron1"/>
    <dgm:cxn modelId="{D342B839-D2FB-454D-807B-3A1C85BEE7FE}" type="presParOf" srcId="{0251107A-97EF-4620-A53F-4283D406FAF1}" destId="{9019B935-6451-43A0-8A37-4F6B83378A28}" srcOrd="3" destOrd="0" presId="urn:microsoft.com/office/officeart/2005/8/layout/chevron1"/>
    <dgm:cxn modelId="{78F44F09-A6BA-419C-A513-3AFC53DD311D}" type="presParOf" srcId="{0251107A-97EF-4620-A53F-4283D406FAF1}" destId="{E261B1CC-4375-4D2E-9338-4ADDA118658F}"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9FA9F6-339D-4D80-A151-0A7D8DC9E89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7795AD2-1FF6-4079-8DB1-89DDE221C686}">
      <dgm:prSet/>
      <dgm:spPr/>
      <dgm:t>
        <a:bodyPr/>
        <a:lstStyle/>
        <a:p>
          <a:pPr>
            <a:lnSpc>
              <a:spcPct val="100000"/>
            </a:lnSpc>
          </a:pPr>
          <a:r>
            <a:rPr lang="en-US"/>
            <a:t>Language Translation Integration</a:t>
          </a:r>
        </a:p>
      </dgm:t>
    </dgm:pt>
    <dgm:pt modelId="{6A399A1A-708D-4E4F-8E4D-685098F03DDC}" type="parTrans" cxnId="{7E6E81DE-93DC-41FC-A77B-572CE30EB3AA}">
      <dgm:prSet/>
      <dgm:spPr/>
      <dgm:t>
        <a:bodyPr/>
        <a:lstStyle/>
        <a:p>
          <a:endParaRPr lang="en-US"/>
        </a:p>
      </dgm:t>
    </dgm:pt>
    <dgm:pt modelId="{AE656FA7-E817-4773-B930-9EF0B8C6398A}" type="sibTrans" cxnId="{7E6E81DE-93DC-41FC-A77B-572CE30EB3AA}">
      <dgm:prSet/>
      <dgm:spPr/>
      <dgm:t>
        <a:bodyPr/>
        <a:lstStyle/>
        <a:p>
          <a:endParaRPr lang="en-US"/>
        </a:p>
      </dgm:t>
    </dgm:pt>
    <dgm:pt modelId="{784B8AC9-510E-4EF9-B854-5C53581D70F7}">
      <dgm:prSet/>
      <dgm:spPr/>
      <dgm:t>
        <a:bodyPr/>
        <a:lstStyle/>
        <a:p>
          <a:pPr>
            <a:lnSpc>
              <a:spcPct val="100000"/>
            </a:lnSpc>
          </a:pPr>
          <a:r>
            <a:rPr lang="en-US"/>
            <a:t>In-App </a:t>
          </a:r>
          <a:r>
            <a:rPr lang="en-US" dirty="0"/>
            <a:t>Marketplace</a:t>
          </a:r>
        </a:p>
      </dgm:t>
    </dgm:pt>
    <dgm:pt modelId="{9A290362-092A-4EE9-9D93-0B08740A1803}" type="parTrans" cxnId="{07FC81D2-2927-43D6-88C1-3B70B4571CC3}">
      <dgm:prSet/>
      <dgm:spPr/>
      <dgm:t>
        <a:bodyPr/>
        <a:lstStyle/>
        <a:p>
          <a:endParaRPr lang="en-US"/>
        </a:p>
      </dgm:t>
    </dgm:pt>
    <dgm:pt modelId="{12E5402C-CCE3-4694-BB3C-2CCE3EA8E96F}" type="sibTrans" cxnId="{07FC81D2-2927-43D6-88C1-3B70B4571CC3}">
      <dgm:prSet/>
      <dgm:spPr/>
      <dgm:t>
        <a:bodyPr/>
        <a:lstStyle/>
        <a:p>
          <a:endParaRPr lang="en-US"/>
        </a:p>
      </dgm:t>
    </dgm:pt>
    <dgm:pt modelId="{E7C1B55E-83CF-4EB9-8D78-3A2AC6FC7F2D}">
      <dgm:prSet/>
      <dgm:spPr/>
      <dgm:t>
        <a:bodyPr/>
        <a:lstStyle/>
        <a:p>
          <a:pPr>
            <a:lnSpc>
              <a:spcPct val="100000"/>
            </a:lnSpc>
          </a:pPr>
          <a:r>
            <a:rPr lang="en-US"/>
            <a:t>Skillful Travel Plan</a:t>
          </a:r>
        </a:p>
      </dgm:t>
    </dgm:pt>
    <dgm:pt modelId="{6F4F342A-C95A-489B-9C15-279173E5DC34}" type="parTrans" cxnId="{26883630-8B1E-4CB0-82C3-ED0218DF0AC5}">
      <dgm:prSet/>
      <dgm:spPr/>
      <dgm:t>
        <a:bodyPr/>
        <a:lstStyle/>
        <a:p>
          <a:endParaRPr lang="en-US"/>
        </a:p>
      </dgm:t>
    </dgm:pt>
    <dgm:pt modelId="{8360D470-F56F-4F49-B8A2-140E8C8A4249}" type="sibTrans" cxnId="{26883630-8B1E-4CB0-82C3-ED0218DF0AC5}">
      <dgm:prSet/>
      <dgm:spPr/>
      <dgm:t>
        <a:bodyPr/>
        <a:lstStyle/>
        <a:p>
          <a:endParaRPr lang="en-US"/>
        </a:p>
      </dgm:t>
    </dgm:pt>
    <dgm:pt modelId="{E535CA6C-E8C5-4B94-9572-47BCA3A5642C}">
      <dgm:prSet/>
      <dgm:spPr/>
      <dgm:t>
        <a:bodyPr/>
        <a:lstStyle/>
        <a:p>
          <a:pPr>
            <a:lnSpc>
              <a:spcPct val="100000"/>
            </a:lnSpc>
          </a:pPr>
          <a:r>
            <a:rPr lang="en-US" dirty="0"/>
            <a:t>Integration </a:t>
          </a:r>
          <a:r>
            <a:rPr lang="en-US"/>
            <a:t>with co-working </a:t>
          </a:r>
          <a:r>
            <a:rPr lang="en-US" dirty="0"/>
            <a:t>space</a:t>
          </a:r>
        </a:p>
      </dgm:t>
    </dgm:pt>
    <dgm:pt modelId="{605185D8-EFE5-4773-AC42-EA9C66AE09CE}" type="parTrans" cxnId="{C6C57870-B993-4E37-8B9D-FD2A19DD7ABF}">
      <dgm:prSet/>
      <dgm:spPr/>
      <dgm:t>
        <a:bodyPr/>
        <a:lstStyle/>
        <a:p>
          <a:endParaRPr lang="en-US"/>
        </a:p>
      </dgm:t>
    </dgm:pt>
    <dgm:pt modelId="{F2286C0C-F333-435C-AA2C-F38B56F633B1}" type="sibTrans" cxnId="{C6C57870-B993-4E37-8B9D-FD2A19DD7ABF}">
      <dgm:prSet/>
      <dgm:spPr/>
      <dgm:t>
        <a:bodyPr/>
        <a:lstStyle/>
        <a:p>
          <a:endParaRPr lang="en-US"/>
        </a:p>
      </dgm:t>
    </dgm:pt>
    <dgm:pt modelId="{81DB390E-B13C-4E71-86D7-CFCC3CE43236}" type="pres">
      <dgm:prSet presAssocID="{749FA9F6-339D-4D80-A151-0A7D8DC9E894}" presName="root" presStyleCnt="0">
        <dgm:presLayoutVars>
          <dgm:dir/>
          <dgm:resizeHandles val="exact"/>
        </dgm:presLayoutVars>
      </dgm:prSet>
      <dgm:spPr/>
    </dgm:pt>
    <dgm:pt modelId="{04060863-776E-4717-A5EB-507817379EC4}" type="pres">
      <dgm:prSet presAssocID="{B7795AD2-1FF6-4079-8DB1-89DDE221C686}" presName="compNode" presStyleCnt="0"/>
      <dgm:spPr/>
    </dgm:pt>
    <dgm:pt modelId="{73CCE879-14CE-4336-ABDF-0B1D907A81AD}" type="pres">
      <dgm:prSet presAssocID="{B7795AD2-1FF6-4079-8DB1-89DDE221C686}" presName="bgRect" presStyleLbl="bgShp" presStyleIdx="0" presStyleCnt="4"/>
      <dgm:spPr/>
    </dgm:pt>
    <dgm:pt modelId="{571B12C2-E01D-4389-B1DF-541D7CE69A2A}" type="pres">
      <dgm:prSet presAssocID="{B7795AD2-1FF6-4079-8DB1-89DDE221C68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at"/>
        </a:ext>
      </dgm:extLst>
    </dgm:pt>
    <dgm:pt modelId="{77C47ECB-94E1-4CCB-A7FE-F2F493978B8B}" type="pres">
      <dgm:prSet presAssocID="{B7795AD2-1FF6-4079-8DB1-89DDE221C686}" presName="spaceRect" presStyleCnt="0"/>
      <dgm:spPr/>
    </dgm:pt>
    <dgm:pt modelId="{FA027F05-34BE-46F3-B026-C7690341B873}" type="pres">
      <dgm:prSet presAssocID="{B7795AD2-1FF6-4079-8DB1-89DDE221C686}" presName="parTx" presStyleLbl="revTx" presStyleIdx="0" presStyleCnt="4">
        <dgm:presLayoutVars>
          <dgm:chMax val="0"/>
          <dgm:chPref val="0"/>
        </dgm:presLayoutVars>
      </dgm:prSet>
      <dgm:spPr/>
    </dgm:pt>
    <dgm:pt modelId="{8F8DD137-209A-4B12-8287-293D1A1ED49A}" type="pres">
      <dgm:prSet presAssocID="{AE656FA7-E817-4773-B930-9EF0B8C6398A}" presName="sibTrans" presStyleCnt="0"/>
      <dgm:spPr/>
    </dgm:pt>
    <dgm:pt modelId="{D7CB8CB1-C92C-4628-B861-6DCDA795CBF4}" type="pres">
      <dgm:prSet presAssocID="{784B8AC9-510E-4EF9-B854-5C53581D70F7}" presName="compNode" presStyleCnt="0"/>
      <dgm:spPr/>
    </dgm:pt>
    <dgm:pt modelId="{40CD2DED-47E9-45C6-A3D4-C99172DB0918}" type="pres">
      <dgm:prSet presAssocID="{784B8AC9-510E-4EF9-B854-5C53581D70F7}" presName="bgRect" presStyleLbl="bgShp" presStyleIdx="1" presStyleCnt="4"/>
      <dgm:spPr/>
    </dgm:pt>
    <dgm:pt modelId="{39EA5EA3-80B5-4B41-9478-37B416F8EDDC}" type="pres">
      <dgm:prSet presAssocID="{784B8AC9-510E-4EF9-B854-5C53581D70F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hopping cart"/>
        </a:ext>
      </dgm:extLst>
    </dgm:pt>
    <dgm:pt modelId="{1D44304F-7629-4D93-8F57-596BDB7670E7}" type="pres">
      <dgm:prSet presAssocID="{784B8AC9-510E-4EF9-B854-5C53581D70F7}" presName="spaceRect" presStyleCnt="0"/>
      <dgm:spPr/>
    </dgm:pt>
    <dgm:pt modelId="{BB02429F-4154-432F-9841-7B002BC31634}" type="pres">
      <dgm:prSet presAssocID="{784B8AC9-510E-4EF9-B854-5C53581D70F7}" presName="parTx" presStyleLbl="revTx" presStyleIdx="1" presStyleCnt="4">
        <dgm:presLayoutVars>
          <dgm:chMax val="0"/>
          <dgm:chPref val="0"/>
        </dgm:presLayoutVars>
      </dgm:prSet>
      <dgm:spPr/>
    </dgm:pt>
    <dgm:pt modelId="{423E3045-D998-4D7C-A23C-FA9405C06539}" type="pres">
      <dgm:prSet presAssocID="{12E5402C-CCE3-4694-BB3C-2CCE3EA8E96F}" presName="sibTrans" presStyleCnt="0"/>
      <dgm:spPr/>
    </dgm:pt>
    <dgm:pt modelId="{9DAE60E1-6C84-4B52-9438-A8B7F4F407E9}" type="pres">
      <dgm:prSet presAssocID="{E7C1B55E-83CF-4EB9-8D78-3A2AC6FC7F2D}" presName="compNode" presStyleCnt="0"/>
      <dgm:spPr/>
    </dgm:pt>
    <dgm:pt modelId="{AD2F5DC9-839D-47C8-B9FD-0839014B89E9}" type="pres">
      <dgm:prSet presAssocID="{E7C1B55E-83CF-4EB9-8D78-3A2AC6FC7F2D}" presName="bgRect" presStyleLbl="bgShp" presStyleIdx="2" presStyleCnt="4"/>
      <dgm:spPr/>
    </dgm:pt>
    <dgm:pt modelId="{8B2491E5-5E91-4D49-BD17-A998AD01A3C6}" type="pres">
      <dgm:prSet presAssocID="{E7C1B55E-83CF-4EB9-8D78-3A2AC6FC7F2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Airplane"/>
        </a:ext>
      </dgm:extLst>
    </dgm:pt>
    <dgm:pt modelId="{4D66A555-95A8-48C0-81CD-5E2AE5387C4A}" type="pres">
      <dgm:prSet presAssocID="{E7C1B55E-83CF-4EB9-8D78-3A2AC6FC7F2D}" presName="spaceRect" presStyleCnt="0"/>
      <dgm:spPr/>
    </dgm:pt>
    <dgm:pt modelId="{E122EBCB-C0AB-4607-A6F9-B5AC98997CAA}" type="pres">
      <dgm:prSet presAssocID="{E7C1B55E-83CF-4EB9-8D78-3A2AC6FC7F2D}" presName="parTx" presStyleLbl="revTx" presStyleIdx="2" presStyleCnt="4">
        <dgm:presLayoutVars>
          <dgm:chMax val="0"/>
          <dgm:chPref val="0"/>
        </dgm:presLayoutVars>
      </dgm:prSet>
      <dgm:spPr/>
    </dgm:pt>
    <dgm:pt modelId="{FDC05344-ECEF-4218-944F-0F0621F275EE}" type="pres">
      <dgm:prSet presAssocID="{8360D470-F56F-4F49-B8A2-140E8C8A4249}" presName="sibTrans" presStyleCnt="0"/>
      <dgm:spPr/>
    </dgm:pt>
    <dgm:pt modelId="{8BE25B3F-F630-4092-8A9E-3661D36A8BE1}" type="pres">
      <dgm:prSet presAssocID="{E535CA6C-E8C5-4B94-9572-47BCA3A5642C}" presName="compNode" presStyleCnt="0"/>
      <dgm:spPr/>
    </dgm:pt>
    <dgm:pt modelId="{70E27FA6-D2B0-4923-9769-B8C1B0E5E253}" type="pres">
      <dgm:prSet presAssocID="{E535CA6C-E8C5-4B94-9572-47BCA3A5642C}" presName="bgRect" presStyleLbl="bgShp" presStyleIdx="3" presStyleCnt="4"/>
      <dgm:spPr/>
    </dgm:pt>
    <dgm:pt modelId="{15E538BD-478F-42F5-8453-E3FBD8340BD2}" type="pres">
      <dgm:prSet presAssocID="{E535CA6C-E8C5-4B94-9572-47BCA3A5642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Network Diagram"/>
        </a:ext>
      </dgm:extLst>
    </dgm:pt>
    <dgm:pt modelId="{CE530AC4-7517-4B6C-9CCD-54C98D6B52A0}" type="pres">
      <dgm:prSet presAssocID="{E535CA6C-E8C5-4B94-9572-47BCA3A5642C}" presName="spaceRect" presStyleCnt="0"/>
      <dgm:spPr/>
    </dgm:pt>
    <dgm:pt modelId="{2D47DCFD-4236-4266-878D-74C00C4820B6}" type="pres">
      <dgm:prSet presAssocID="{E535CA6C-E8C5-4B94-9572-47BCA3A5642C}" presName="parTx" presStyleLbl="revTx" presStyleIdx="3" presStyleCnt="4">
        <dgm:presLayoutVars>
          <dgm:chMax val="0"/>
          <dgm:chPref val="0"/>
        </dgm:presLayoutVars>
      </dgm:prSet>
      <dgm:spPr/>
    </dgm:pt>
  </dgm:ptLst>
  <dgm:cxnLst>
    <dgm:cxn modelId="{64046D19-82A2-4D61-B52C-BFEE62C2A061}" type="presOf" srcId="{B7795AD2-1FF6-4079-8DB1-89DDE221C686}" destId="{FA027F05-34BE-46F3-B026-C7690341B873}" srcOrd="0" destOrd="0" presId="urn:microsoft.com/office/officeart/2018/2/layout/IconVerticalSolidList"/>
    <dgm:cxn modelId="{2EB43D1F-9123-4BD1-9C86-0C3D2F6E3A77}" type="presOf" srcId="{749FA9F6-339D-4D80-A151-0A7D8DC9E894}" destId="{81DB390E-B13C-4E71-86D7-CFCC3CE43236}" srcOrd="0" destOrd="0" presId="urn:microsoft.com/office/officeart/2018/2/layout/IconVerticalSolidList"/>
    <dgm:cxn modelId="{17C03B27-9576-4778-ADED-E84F79A78813}" type="presOf" srcId="{E535CA6C-E8C5-4B94-9572-47BCA3A5642C}" destId="{2D47DCFD-4236-4266-878D-74C00C4820B6}" srcOrd="0" destOrd="0" presId="urn:microsoft.com/office/officeart/2018/2/layout/IconVerticalSolidList"/>
    <dgm:cxn modelId="{26883630-8B1E-4CB0-82C3-ED0218DF0AC5}" srcId="{749FA9F6-339D-4D80-A151-0A7D8DC9E894}" destId="{E7C1B55E-83CF-4EB9-8D78-3A2AC6FC7F2D}" srcOrd="2" destOrd="0" parTransId="{6F4F342A-C95A-489B-9C15-279173E5DC34}" sibTransId="{8360D470-F56F-4F49-B8A2-140E8C8A4249}"/>
    <dgm:cxn modelId="{0015CD45-94B3-4AD9-B4C8-D5653E424367}" type="presOf" srcId="{784B8AC9-510E-4EF9-B854-5C53581D70F7}" destId="{BB02429F-4154-432F-9841-7B002BC31634}" srcOrd="0" destOrd="0" presId="urn:microsoft.com/office/officeart/2018/2/layout/IconVerticalSolidList"/>
    <dgm:cxn modelId="{C6C57870-B993-4E37-8B9D-FD2A19DD7ABF}" srcId="{749FA9F6-339D-4D80-A151-0A7D8DC9E894}" destId="{E535CA6C-E8C5-4B94-9572-47BCA3A5642C}" srcOrd="3" destOrd="0" parTransId="{605185D8-EFE5-4773-AC42-EA9C66AE09CE}" sibTransId="{F2286C0C-F333-435C-AA2C-F38B56F633B1}"/>
    <dgm:cxn modelId="{671AE657-110B-4279-8CD4-0388E8522794}" type="presOf" srcId="{E7C1B55E-83CF-4EB9-8D78-3A2AC6FC7F2D}" destId="{E122EBCB-C0AB-4607-A6F9-B5AC98997CAA}" srcOrd="0" destOrd="0" presId="urn:microsoft.com/office/officeart/2018/2/layout/IconVerticalSolidList"/>
    <dgm:cxn modelId="{07FC81D2-2927-43D6-88C1-3B70B4571CC3}" srcId="{749FA9F6-339D-4D80-A151-0A7D8DC9E894}" destId="{784B8AC9-510E-4EF9-B854-5C53581D70F7}" srcOrd="1" destOrd="0" parTransId="{9A290362-092A-4EE9-9D93-0B08740A1803}" sibTransId="{12E5402C-CCE3-4694-BB3C-2CCE3EA8E96F}"/>
    <dgm:cxn modelId="{7E6E81DE-93DC-41FC-A77B-572CE30EB3AA}" srcId="{749FA9F6-339D-4D80-A151-0A7D8DC9E894}" destId="{B7795AD2-1FF6-4079-8DB1-89DDE221C686}" srcOrd="0" destOrd="0" parTransId="{6A399A1A-708D-4E4F-8E4D-685098F03DDC}" sibTransId="{AE656FA7-E817-4773-B930-9EF0B8C6398A}"/>
    <dgm:cxn modelId="{DBD106BF-3A4B-462C-BF18-E8146B1359A7}" type="presParOf" srcId="{81DB390E-B13C-4E71-86D7-CFCC3CE43236}" destId="{04060863-776E-4717-A5EB-507817379EC4}" srcOrd="0" destOrd="0" presId="urn:microsoft.com/office/officeart/2018/2/layout/IconVerticalSolidList"/>
    <dgm:cxn modelId="{835D6BAE-3D2D-436F-B563-52EAE946F0F3}" type="presParOf" srcId="{04060863-776E-4717-A5EB-507817379EC4}" destId="{73CCE879-14CE-4336-ABDF-0B1D907A81AD}" srcOrd="0" destOrd="0" presId="urn:microsoft.com/office/officeart/2018/2/layout/IconVerticalSolidList"/>
    <dgm:cxn modelId="{41DD0198-D825-4D9E-97ED-CDC39AFF4D14}" type="presParOf" srcId="{04060863-776E-4717-A5EB-507817379EC4}" destId="{571B12C2-E01D-4389-B1DF-541D7CE69A2A}" srcOrd="1" destOrd="0" presId="urn:microsoft.com/office/officeart/2018/2/layout/IconVerticalSolidList"/>
    <dgm:cxn modelId="{13A19F7F-C788-4E1E-8954-B15EEA7B86F4}" type="presParOf" srcId="{04060863-776E-4717-A5EB-507817379EC4}" destId="{77C47ECB-94E1-4CCB-A7FE-F2F493978B8B}" srcOrd="2" destOrd="0" presId="urn:microsoft.com/office/officeart/2018/2/layout/IconVerticalSolidList"/>
    <dgm:cxn modelId="{E0936550-B719-447B-94F0-9546A6BD8054}" type="presParOf" srcId="{04060863-776E-4717-A5EB-507817379EC4}" destId="{FA027F05-34BE-46F3-B026-C7690341B873}" srcOrd="3" destOrd="0" presId="urn:microsoft.com/office/officeart/2018/2/layout/IconVerticalSolidList"/>
    <dgm:cxn modelId="{46078AA6-3204-4ECA-8805-DD6044C849B1}" type="presParOf" srcId="{81DB390E-B13C-4E71-86D7-CFCC3CE43236}" destId="{8F8DD137-209A-4B12-8287-293D1A1ED49A}" srcOrd="1" destOrd="0" presId="urn:microsoft.com/office/officeart/2018/2/layout/IconVerticalSolidList"/>
    <dgm:cxn modelId="{BC9BB0FA-F068-49D6-AE54-0F6AE687005D}" type="presParOf" srcId="{81DB390E-B13C-4E71-86D7-CFCC3CE43236}" destId="{D7CB8CB1-C92C-4628-B861-6DCDA795CBF4}" srcOrd="2" destOrd="0" presId="urn:microsoft.com/office/officeart/2018/2/layout/IconVerticalSolidList"/>
    <dgm:cxn modelId="{4105A54A-118B-4DC1-896A-674867B63009}" type="presParOf" srcId="{D7CB8CB1-C92C-4628-B861-6DCDA795CBF4}" destId="{40CD2DED-47E9-45C6-A3D4-C99172DB0918}" srcOrd="0" destOrd="0" presId="urn:microsoft.com/office/officeart/2018/2/layout/IconVerticalSolidList"/>
    <dgm:cxn modelId="{E92F4D56-05F3-464A-860A-21AD0463737B}" type="presParOf" srcId="{D7CB8CB1-C92C-4628-B861-6DCDA795CBF4}" destId="{39EA5EA3-80B5-4B41-9478-37B416F8EDDC}" srcOrd="1" destOrd="0" presId="urn:microsoft.com/office/officeart/2018/2/layout/IconVerticalSolidList"/>
    <dgm:cxn modelId="{3E833B05-C869-4637-B4FE-E0DC3D560FC2}" type="presParOf" srcId="{D7CB8CB1-C92C-4628-B861-6DCDA795CBF4}" destId="{1D44304F-7629-4D93-8F57-596BDB7670E7}" srcOrd="2" destOrd="0" presId="urn:microsoft.com/office/officeart/2018/2/layout/IconVerticalSolidList"/>
    <dgm:cxn modelId="{23A04EC0-DCBF-40D4-A16B-750B341609BC}" type="presParOf" srcId="{D7CB8CB1-C92C-4628-B861-6DCDA795CBF4}" destId="{BB02429F-4154-432F-9841-7B002BC31634}" srcOrd="3" destOrd="0" presId="urn:microsoft.com/office/officeart/2018/2/layout/IconVerticalSolidList"/>
    <dgm:cxn modelId="{DC7180BE-4B52-4E7B-B490-385BC10C1352}" type="presParOf" srcId="{81DB390E-B13C-4E71-86D7-CFCC3CE43236}" destId="{423E3045-D998-4D7C-A23C-FA9405C06539}" srcOrd="3" destOrd="0" presId="urn:microsoft.com/office/officeart/2018/2/layout/IconVerticalSolidList"/>
    <dgm:cxn modelId="{D91F1FD3-D710-4D81-A35E-68D375D53AE8}" type="presParOf" srcId="{81DB390E-B13C-4E71-86D7-CFCC3CE43236}" destId="{9DAE60E1-6C84-4B52-9438-A8B7F4F407E9}" srcOrd="4" destOrd="0" presId="urn:microsoft.com/office/officeart/2018/2/layout/IconVerticalSolidList"/>
    <dgm:cxn modelId="{8499B637-9EC0-4CE2-A9E6-A5E5C291761D}" type="presParOf" srcId="{9DAE60E1-6C84-4B52-9438-A8B7F4F407E9}" destId="{AD2F5DC9-839D-47C8-B9FD-0839014B89E9}" srcOrd="0" destOrd="0" presId="urn:microsoft.com/office/officeart/2018/2/layout/IconVerticalSolidList"/>
    <dgm:cxn modelId="{2166A961-4A07-4593-8D40-C9483E4B1048}" type="presParOf" srcId="{9DAE60E1-6C84-4B52-9438-A8B7F4F407E9}" destId="{8B2491E5-5E91-4D49-BD17-A998AD01A3C6}" srcOrd="1" destOrd="0" presId="urn:microsoft.com/office/officeart/2018/2/layout/IconVerticalSolidList"/>
    <dgm:cxn modelId="{702433F2-EC24-4AE1-9D26-6DD80C24E19E}" type="presParOf" srcId="{9DAE60E1-6C84-4B52-9438-A8B7F4F407E9}" destId="{4D66A555-95A8-48C0-81CD-5E2AE5387C4A}" srcOrd="2" destOrd="0" presId="urn:microsoft.com/office/officeart/2018/2/layout/IconVerticalSolidList"/>
    <dgm:cxn modelId="{B2808156-01C0-4938-ABD2-EC24CCE0DBCB}" type="presParOf" srcId="{9DAE60E1-6C84-4B52-9438-A8B7F4F407E9}" destId="{E122EBCB-C0AB-4607-A6F9-B5AC98997CAA}" srcOrd="3" destOrd="0" presId="urn:microsoft.com/office/officeart/2018/2/layout/IconVerticalSolidList"/>
    <dgm:cxn modelId="{CC165121-CD6A-4F85-A838-CCAEA4937114}" type="presParOf" srcId="{81DB390E-B13C-4E71-86D7-CFCC3CE43236}" destId="{FDC05344-ECEF-4218-944F-0F0621F275EE}" srcOrd="5" destOrd="0" presId="urn:microsoft.com/office/officeart/2018/2/layout/IconVerticalSolidList"/>
    <dgm:cxn modelId="{80BED863-579D-486B-BC7F-3BE3AFD7435D}" type="presParOf" srcId="{81DB390E-B13C-4E71-86D7-CFCC3CE43236}" destId="{8BE25B3F-F630-4092-8A9E-3661D36A8BE1}" srcOrd="6" destOrd="0" presId="urn:microsoft.com/office/officeart/2018/2/layout/IconVerticalSolidList"/>
    <dgm:cxn modelId="{9A5FE242-8C53-4F12-83AD-B80117F2A419}" type="presParOf" srcId="{8BE25B3F-F630-4092-8A9E-3661D36A8BE1}" destId="{70E27FA6-D2B0-4923-9769-B8C1B0E5E253}" srcOrd="0" destOrd="0" presId="urn:microsoft.com/office/officeart/2018/2/layout/IconVerticalSolidList"/>
    <dgm:cxn modelId="{50031C2D-1E2E-41D0-B8DD-22052DE8C27A}" type="presParOf" srcId="{8BE25B3F-F630-4092-8A9E-3661D36A8BE1}" destId="{15E538BD-478F-42F5-8453-E3FBD8340BD2}" srcOrd="1" destOrd="0" presId="urn:microsoft.com/office/officeart/2018/2/layout/IconVerticalSolidList"/>
    <dgm:cxn modelId="{1DCE2DA3-A017-4A04-B37C-6B58DB7EE16D}" type="presParOf" srcId="{8BE25B3F-F630-4092-8A9E-3661D36A8BE1}" destId="{CE530AC4-7517-4B6C-9CCD-54C98D6B52A0}" srcOrd="2" destOrd="0" presId="urn:microsoft.com/office/officeart/2018/2/layout/IconVerticalSolidList"/>
    <dgm:cxn modelId="{1E9D0DA0-1C9E-4BCE-B411-00398BA90330}" type="presParOf" srcId="{8BE25B3F-F630-4092-8A9E-3661D36A8BE1}" destId="{2D47DCFD-4236-4266-878D-74C00C4820B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49FA9F6-339D-4D80-A151-0A7D8DC9E89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7795AD2-1FF6-4079-8DB1-89DDE221C686}">
      <dgm:prSet phldr="0"/>
      <dgm:spPr/>
      <dgm:t>
        <a:bodyPr/>
        <a:lstStyle/>
        <a:p>
          <a:r>
            <a:rPr lang="en-US" b="1">
              <a:latin typeface="Avenir Next LT Pro"/>
            </a:rPr>
            <a:t>Travel Agencies and Insurance</a:t>
          </a:r>
          <a:endParaRPr lang="en-US" b="1"/>
        </a:p>
      </dgm:t>
    </dgm:pt>
    <dgm:pt modelId="{6A399A1A-708D-4E4F-8E4D-685098F03DDC}" type="parTrans" cxnId="{7E6E81DE-93DC-41FC-A77B-572CE30EB3AA}">
      <dgm:prSet/>
      <dgm:spPr/>
      <dgm:t>
        <a:bodyPr/>
        <a:lstStyle/>
        <a:p>
          <a:endParaRPr lang="en-US"/>
        </a:p>
      </dgm:t>
    </dgm:pt>
    <dgm:pt modelId="{AE656FA7-E817-4773-B930-9EF0B8C6398A}" type="sibTrans" cxnId="{7E6E81DE-93DC-41FC-A77B-572CE30EB3AA}">
      <dgm:prSet/>
      <dgm:spPr/>
      <dgm:t>
        <a:bodyPr/>
        <a:lstStyle/>
        <a:p>
          <a:endParaRPr lang="en-US"/>
        </a:p>
      </dgm:t>
    </dgm:pt>
    <dgm:pt modelId="{784B8AC9-510E-4EF9-B854-5C53581D70F7}">
      <dgm:prSet phldr="0"/>
      <dgm:spPr/>
      <dgm:t>
        <a:bodyPr/>
        <a:lstStyle/>
        <a:p>
          <a:r>
            <a:rPr lang="en-US" b="1">
              <a:latin typeface="Avenir Next LT Pro"/>
            </a:rPr>
            <a:t>Hotels</a:t>
          </a:r>
          <a:endParaRPr lang="en-US" b="1"/>
        </a:p>
      </dgm:t>
    </dgm:pt>
    <dgm:pt modelId="{9A290362-092A-4EE9-9D93-0B08740A1803}" type="parTrans" cxnId="{07FC81D2-2927-43D6-88C1-3B70B4571CC3}">
      <dgm:prSet/>
      <dgm:spPr/>
      <dgm:t>
        <a:bodyPr/>
        <a:lstStyle/>
        <a:p>
          <a:endParaRPr lang="en-US"/>
        </a:p>
      </dgm:t>
    </dgm:pt>
    <dgm:pt modelId="{12E5402C-CCE3-4694-BB3C-2CCE3EA8E96F}" type="sibTrans" cxnId="{07FC81D2-2927-43D6-88C1-3B70B4571CC3}">
      <dgm:prSet/>
      <dgm:spPr/>
      <dgm:t>
        <a:bodyPr/>
        <a:lstStyle/>
        <a:p>
          <a:endParaRPr lang="en-US"/>
        </a:p>
      </dgm:t>
    </dgm:pt>
    <dgm:pt modelId="{E7C1B55E-83CF-4EB9-8D78-3A2AC6FC7F2D}">
      <dgm:prSet phldr="0"/>
      <dgm:spPr/>
      <dgm:t>
        <a:bodyPr/>
        <a:lstStyle/>
        <a:p>
          <a:r>
            <a:rPr lang="en-US" b="1">
              <a:latin typeface="Avenir Next LT Pro"/>
            </a:rPr>
            <a:t>Various Events and workshops</a:t>
          </a:r>
          <a:endParaRPr lang="en-US" b="1"/>
        </a:p>
      </dgm:t>
    </dgm:pt>
    <dgm:pt modelId="{6F4F342A-C95A-489B-9C15-279173E5DC34}" type="parTrans" cxnId="{26883630-8B1E-4CB0-82C3-ED0218DF0AC5}">
      <dgm:prSet/>
      <dgm:spPr/>
      <dgm:t>
        <a:bodyPr/>
        <a:lstStyle/>
        <a:p>
          <a:endParaRPr lang="en-US"/>
        </a:p>
      </dgm:t>
    </dgm:pt>
    <dgm:pt modelId="{8360D470-F56F-4F49-B8A2-140E8C8A4249}" type="sibTrans" cxnId="{26883630-8B1E-4CB0-82C3-ED0218DF0AC5}">
      <dgm:prSet/>
      <dgm:spPr/>
      <dgm:t>
        <a:bodyPr/>
        <a:lstStyle/>
        <a:p>
          <a:endParaRPr lang="en-US"/>
        </a:p>
      </dgm:t>
    </dgm:pt>
    <dgm:pt modelId="{E535CA6C-E8C5-4B94-9572-47BCA3A5642C}">
      <dgm:prSet phldr="0"/>
      <dgm:spPr/>
      <dgm:t>
        <a:bodyPr/>
        <a:lstStyle/>
        <a:p>
          <a:pPr rtl="0"/>
          <a:r>
            <a:rPr lang="en-US" b="1">
              <a:latin typeface="Avenir Next LT Pro"/>
            </a:rPr>
            <a:t>Partnership with VR companies for Immersive cultural experience</a:t>
          </a:r>
          <a:endParaRPr lang="en-US" b="1"/>
        </a:p>
      </dgm:t>
    </dgm:pt>
    <dgm:pt modelId="{605185D8-EFE5-4773-AC42-EA9C66AE09CE}" type="parTrans" cxnId="{C6C57870-B993-4E37-8B9D-FD2A19DD7ABF}">
      <dgm:prSet/>
      <dgm:spPr/>
      <dgm:t>
        <a:bodyPr/>
        <a:lstStyle/>
        <a:p>
          <a:endParaRPr lang="en-US"/>
        </a:p>
      </dgm:t>
    </dgm:pt>
    <dgm:pt modelId="{F2286C0C-F333-435C-AA2C-F38B56F633B1}" type="sibTrans" cxnId="{C6C57870-B993-4E37-8B9D-FD2A19DD7ABF}">
      <dgm:prSet/>
      <dgm:spPr/>
      <dgm:t>
        <a:bodyPr/>
        <a:lstStyle/>
        <a:p>
          <a:endParaRPr lang="en-US"/>
        </a:p>
      </dgm:t>
    </dgm:pt>
    <dgm:pt modelId="{38C4C02E-B68C-4C78-B0DF-612536256B71}">
      <dgm:prSet phldr="0"/>
      <dgm:spPr/>
      <dgm:t>
        <a:bodyPr/>
        <a:lstStyle/>
        <a:p>
          <a:r>
            <a:rPr lang="en-US" b="1">
              <a:latin typeface="Avenir Next LT Pro"/>
            </a:rPr>
            <a:t>Affiliate Link sharing from Influencers</a:t>
          </a:r>
        </a:p>
      </dgm:t>
    </dgm:pt>
    <dgm:pt modelId="{723DB48E-B01D-4EBA-9E46-968A8E2D7458}" type="parTrans" cxnId="{040F902E-136C-40D2-9A84-7DFBD108084A}">
      <dgm:prSet/>
      <dgm:spPr/>
    </dgm:pt>
    <dgm:pt modelId="{87FA99F1-7D89-462F-9913-B82065871CEE}" type="sibTrans" cxnId="{040F902E-136C-40D2-9A84-7DFBD108084A}">
      <dgm:prSet/>
      <dgm:spPr/>
    </dgm:pt>
    <dgm:pt modelId="{6BCA77E9-BE2A-4DFB-B54A-01B8F1B03160}" type="pres">
      <dgm:prSet presAssocID="{749FA9F6-339D-4D80-A151-0A7D8DC9E894}" presName="root" presStyleCnt="0">
        <dgm:presLayoutVars>
          <dgm:dir/>
          <dgm:resizeHandles val="exact"/>
        </dgm:presLayoutVars>
      </dgm:prSet>
      <dgm:spPr/>
    </dgm:pt>
    <dgm:pt modelId="{F70EA7DC-2E78-4025-B733-392457D360E3}" type="pres">
      <dgm:prSet presAssocID="{B7795AD2-1FF6-4079-8DB1-89DDE221C686}" presName="compNode" presStyleCnt="0"/>
      <dgm:spPr/>
    </dgm:pt>
    <dgm:pt modelId="{A24807AC-3B49-42B4-ADCC-E1BC151A9F28}" type="pres">
      <dgm:prSet presAssocID="{B7795AD2-1FF6-4079-8DB1-89DDE221C686}" presName="bgRect" presStyleLbl="bgShp" presStyleIdx="0" presStyleCnt="5"/>
      <dgm:spPr/>
    </dgm:pt>
    <dgm:pt modelId="{75A863A3-C1C4-4C3B-89F2-31EA8F49C39D}" type="pres">
      <dgm:prSet presAssocID="{B7795AD2-1FF6-4079-8DB1-89DDE221C68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irplane"/>
        </a:ext>
      </dgm:extLst>
    </dgm:pt>
    <dgm:pt modelId="{9F1F335B-B5A6-49A5-9CD0-831BB835FD49}" type="pres">
      <dgm:prSet presAssocID="{B7795AD2-1FF6-4079-8DB1-89DDE221C686}" presName="spaceRect" presStyleCnt="0"/>
      <dgm:spPr/>
    </dgm:pt>
    <dgm:pt modelId="{43FE7AE0-1EC9-4744-A849-9B952A8DD7D6}" type="pres">
      <dgm:prSet presAssocID="{B7795AD2-1FF6-4079-8DB1-89DDE221C686}" presName="parTx" presStyleLbl="revTx" presStyleIdx="0" presStyleCnt="5">
        <dgm:presLayoutVars>
          <dgm:chMax val="0"/>
          <dgm:chPref val="0"/>
        </dgm:presLayoutVars>
      </dgm:prSet>
      <dgm:spPr/>
    </dgm:pt>
    <dgm:pt modelId="{284E3C75-AEA9-49D8-B3E7-BFE373E550CD}" type="pres">
      <dgm:prSet presAssocID="{AE656FA7-E817-4773-B930-9EF0B8C6398A}" presName="sibTrans" presStyleCnt="0"/>
      <dgm:spPr/>
    </dgm:pt>
    <dgm:pt modelId="{51EFFED1-E915-4BA8-8771-850CFC193BFD}" type="pres">
      <dgm:prSet presAssocID="{784B8AC9-510E-4EF9-B854-5C53581D70F7}" presName="compNode" presStyleCnt="0"/>
      <dgm:spPr/>
    </dgm:pt>
    <dgm:pt modelId="{FB0A3F28-AA02-4843-B05E-AB4865B82BF4}" type="pres">
      <dgm:prSet presAssocID="{784B8AC9-510E-4EF9-B854-5C53581D70F7}" presName="bgRect" presStyleLbl="bgShp" presStyleIdx="1" presStyleCnt="5"/>
      <dgm:spPr/>
    </dgm:pt>
    <dgm:pt modelId="{80FB63A5-85CA-41E4-9F54-F87F4A394F7F}" type="pres">
      <dgm:prSet presAssocID="{784B8AC9-510E-4EF9-B854-5C53581D70F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ilding"/>
        </a:ext>
      </dgm:extLst>
    </dgm:pt>
    <dgm:pt modelId="{E269BD2C-5943-45BF-A413-2D524C3B7EA1}" type="pres">
      <dgm:prSet presAssocID="{784B8AC9-510E-4EF9-B854-5C53581D70F7}" presName="spaceRect" presStyleCnt="0"/>
      <dgm:spPr/>
    </dgm:pt>
    <dgm:pt modelId="{A8D43A36-67FD-4AF7-AFA6-FA8288D75B30}" type="pres">
      <dgm:prSet presAssocID="{784B8AC9-510E-4EF9-B854-5C53581D70F7}" presName="parTx" presStyleLbl="revTx" presStyleIdx="1" presStyleCnt="5">
        <dgm:presLayoutVars>
          <dgm:chMax val="0"/>
          <dgm:chPref val="0"/>
        </dgm:presLayoutVars>
      </dgm:prSet>
      <dgm:spPr/>
    </dgm:pt>
    <dgm:pt modelId="{15E0E480-A4F4-43F1-9303-87C99BD1962F}" type="pres">
      <dgm:prSet presAssocID="{12E5402C-CCE3-4694-BB3C-2CCE3EA8E96F}" presName="sibTrans" presStyleCnt="0"/>
      <dgm:spPr/>
    </dgm:pt>
    <dgm:pt modelId="{BAE76302-4138-40C0-A88E-739DD60510A6}" type="pres">
      <dgm:prSet presAssocID="{E7C1B55E-83CF-4EB9-8D78-3A2AC6FC7F2D}" presName="compNode" presStyleCnt="0"/>
      <dgm:spPr/>
    </dgm:pt>
    <dgm:pt modelId="{AE50EB56-7A06-40E9-AA53-ABD0B56FC279}" type="pres">
      <dgm:prSet presAssocID="{E7C1B55E-83CF-4EB9-8D78-3A2AC6FC7F2D}" presName="bgRect" presStyleLbl="bgShp" presStyleIdx="2" presStyleCnt="5"/>
      <dgm:spPr/>
    </dgm:pt>
    <dgm:pt modelId="{5803C5BE-6995-438B-A3A7-BF7E03DA69B8}" type="pres">
      <dgm:prSet presAssocID="{E7C1B55E-83CF-4EB9-8D78-3A2AC6FC7F2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eting"/>
        </a:ext>
      </dgm:extLst>
    </dgm:pt>
    <dgm:pt modelId="{8E5F7254-B6A1-4857-8682-E8C742C6FEE6}" type="pres">
      <dgm:prSet presAssocID="{E7C1B55E-83CF-4EB9-8D78-3A2AC6FC7F2D}" presName="spaceRect" presStyleCnt="0"/>
      <dgm:spPr/>
    </dgm:pt>
    <dgm:pt modelId="{BA824AF2-4E20-4791-B3FD-D44FDB7E0AFA}" type="pres">
      <dgm:prSet presAssocID="{E7C1B55E-83CF-4EB9-8D78-3A2AC6FC7F2D}" presName="parTx" presStyleLbl="revTx" presStyleIdx="2" presStyleCnt="5">
        <dgm:presLayoutVars>
          <dgm:chMax val="0"/>
          <dgm:chPref val="0"/>
        </dgm:presLayoutVars>
      </dgm:prSet>
      <dgm:spPr/>
    </dgm:pt>
    <dgm:pt modelId="{F4038D2A-DDB5-47D0-825E-CDD3ABE74A19}" type="pres">
      <dgm:prSet presAssocID="{8360D470-F56F-4F49-B8A2-140E8C8A4249}" presName="sibTrans" presStyleCnt="0"/>
      <dgm:spPr/>
    </dgm:pt>
    <dgm:pt modelId="{9BA37062-6CCF-4220-86AF-5090F2B0D000}" type="pres">
      <dgm:prSet presAssocID="{E535CA6C-E8C5-4B94-9572-47BCA3A5642C}" presName="compNode" presStyleCnt="0"/>
      <dgm:spPr/>
    </dgm:pt>
    <dgm:pt modelId="{E04C89F6-6CAA-4C87-9686-7EA3B4C43725}" type="pres">
      <dgm:prSet presAssocID="{E535CA6C-E8C5-4B94-9572-47BCA3A5642C}" presName="bgRect" presStyleLbl="bgShp" presStyleIdx="3" presStyleCnt="5"/>
      <dgm:spPr/>
    </dgm:pt>
    <dgm:pt modelId="{E65E2A33-26AB-4167-8EFE-03958308BBBD}" type="pres">
      <dgm:prSet presAssocID="{E535CA6C-E8C5-4B94-9572-47BCA3A5642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andshake"/>
        </a:ext>
      </dgm:extLst>
    </dgm:pt>
    <dgm:pt modelId="{8B6B6023-D87B-42A0-9C3E-76950E6D1BCA}" type="pres">
      <dgm:prSet presAssocID="{E535CA6C-E8C5-4B94-9572-47BCA3A5642C}" presName="spaceRect" presStyleCnt="0"/>
      <dgm:spPr/>
    </dgm:pt>
    <dgm:pt modelId="{C1A320DE-1217-456F-88AE-638D106AB08A}" type="pres">
      <dgm:prSet presAssocID="{E535CA6C-E8C5-4B94-9572-47BCA3A5642C}" presName="parTx" presStyleLbl="revTx" presStyleIdx="3" presStyleCnt="5">
        <dgm:presLayoutVars>
          <dgm:chMax val="0"/>
          <dgm:chPref val="0"/>
        </dgm:presLayoutVars>
      </dgm:prSet>
      <dgm:spPr/>
    </dgm:pt>
    <dgm:pt modelId="{1C2CA21C-29B6-43BC-80FB-F220A7032450}" type="pres">
      <dgm:prSet presAssocID="{F2286C0C-F333-435C-AA2C-F38B56F633B1}" presName="sibTrans" presStyleCnt="0"/>
      <dgm:spPr/>
    </dgm:pt>
    <dgm:pt modelId="{5EE25EC6-5EAC-4564-B534-6CFF568F80B0}" type="pres">
      <dgm:prSet presAssocID="{38C4C02E-B68C-4C78-B0DF-612536256B71}" presName="compNode" presStyleCnt="0"/>
      <dgm:spPr/>
    </dgm:pt>
    <dgm:pt modelId="{39564247-155C-40C0-8666-A3D671CE0C03}" type="pres">
      <dgm:prSet presAssocID="{38C4C02E-B68C-4C78-B0DF-612536256B71}" presName="bgRect" presStyleLbl="bgShp" presStyleIdx="4" presStyleCnt="5"/>
      <dgm:spPr/>
    </dgm:pt>
    <dgm:pt modelId="{14015728-42CC-4922-83FB-B4A83076F46E}" type="pres">
      <dgm:prSet presAssocID="{38C4C02E-B68C-4C78-B0DF-612536256B7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s"/>
        </a:ext>
      </dgm:extLst>
    </dgm:pt>
    <dgm:pt modelId="{22C4A1FD-3F70-4A9D-B7FA-43716E50A5CB}" type="pres">
      <dgm:prSet presAssocID="{38C4C02E-B68C-4C78-B0DF-612536256B71}" presName="spaceRect" presStyleCnt="0"/>
      <dgm:spPr/>
    </dgm:pt>
    <dgm:pt modelId="{3A5DEFC3-F163-4761-A386-6C7A418DAD9D}" type="pres">
      <dgm:prSet presAssocID="{38C4C02E-B68C-4C78-B0DF-612536256B71}" presName="parTx" presStyleLbl="revTx" presStyleIdx="4" presStyleCnt="5">
        <dgm:presLayoutVars>
          <dgm:chMax val="0"/>
          <dgm:chPref val="0"/>
        </dgm:presLayoutVars>
      </dgm:prSet>
      <dgm:spPr/>
    </dgm:pt>
  </dgm:ptLst>
  <dgm:cxnLst>
    <dgm:cxn modelId="{4925180A-026D-4722-998C-4A15CFF4A1C8}" type="presOf" srcId="{749FA9F6-339D-4D80-A151-0A7D8DC9E894}" destId="{6BCA77E9-BE2A-4DFB-B54A-01B8F1B03160}" srcOrd="0" destOrd="0" presId="urn:microsoft.com/office/officeart/2018/2/layout/IconVerticalSolidList"/>
    <dgm:cxn modelId="{040F902E-136C-40D2-9A84-7DFBD108084A}" srcId="{749FA9F6-339D-4D80-A151-0A7D8DC9E894}" destId="{38C4C02E-B68C-4C78-B0DF-612536256B71}" srcOrd="4" destOrd="0" parTransId="{723DB48E-B01D-4EBA-9E46-968A8E2D7458}" sibTransId="{87FA99F1-7D89-462F-9913-B82065871CEE}"/>
    <dgm:cxn modelId="{26883630-8B1E-4CB0-82C3-ED0218DF0AC5}" srcId="{749FA9F6-339D-4D80-A151-0A7D8DC9E894}" destId="{E7C1B55E-83CF-4EB9-8D78-3A2AC6FC7F2D}" srcOrd="2" destOrd="0" parTransId="{6F4F342A-C95A-489B-9C15-279173E5DC34}" sibTransId="{8360D470-F56F-4F49-B8A2-140E8C8A4249}"/>
    <dgm:cxn modelId="{5BCB7B3B-A8B5-4BC6-BB6C-6B5D6F6E30C2}" type="presOf" srcId="{B7795AD2-1FF6-4079-8DB1-89DDE221C686}" destId="{43FE7AE0-1EC9-4744-A849-9B952A8DD7D6}" srcOrd="0" destOrd="0" presId="urn:microsoft.com/office/officeart/2018/2/layout/IconVerticalSolidList"/>
    <dgm:cxn modelId="{C928BA6E-149B-40D8-9252-DE4924BE0AE2}" type="presOf" srcId="{784B8AC9-510E-4EF9-B854-5C53581D70F7}" destId="{A8D43A36-67FD-4AF7-AFA6-FA8288D75B30}" srcOrd="0" destOrd="0" presId="urn:microsoft.com/office/officeart/2018/2/layout/IconVerticalSolidList"/>
    <dgm:cxn modelId="{C6C57870-B993-4E37-8B9D-FD2A19DD7ABF}" srcId="{749FA9F6-339D-4D80-A151-0A7D8DC9E894}" destId="{E535CA6C-E8C5-4B94-9572-47BCA3A5642C}" srcOrd="3" destOrd="0" parTransId="{605185D8-EFE5-4773-AC42-EA9C66AE09CE}" sibTransId="{F2286C0C-F333-435C-AA2C-F38B56F633B1}"/>
    <dgm:cxn modelId="{9EDB3B88-2BC6-489C-826D-88423213C5AD}" type="presOf" srcId="{E535CA6C-E8C5-4B94-9572-47BCA3A5642C}" destId="{C1A320DE-1217-456F-88AE-638D106AB08A}" srcOrd="0" destOrd="0" presId="urn:microsoft.com/office/officeart/2018/2/layout/IconVerticalSolidList"/>
    <dgm:cxn modelId="{70B544A2-B02E-44B9-9D91-2FBF96BB8ABF}" type="presOf" srcId="{38C4C02E-B68C-4C78-B0DF-612536256B71}" destId="{3A5DEFC3-F163-4761-A386-6C7A418DAD9D}" srcOrd="0" destOrd="0" presId="urn:microsoft.com/office/officeart/2018/2/layout/IconVerticalSolidList"/>
    <dgm:cxn modelId="{07FC81D2-2927-43D6-88C1-3B70B4571CC3}" srcId="{749FA9F6-339D-4D80-A151-0A7D8DC9E894}" destId="{784B8AC9-510E-4EF9-B854-5C53581D70F7}" srcOrd="1" destOrd="0" parTransId="{9A290362-092A-4EE9-9D93-0B08740A1803}" sibTransId="{12E5402C-CCE3-4694-BB3C-2CCE3EA8E96F}"/>
    <dgm:cxn modelId="{7E6E81DE-93DC-41FC-A77B-572CE30EB3AA}" srcId="{749FA9F6-339D-4D80-A151-0A7D8DC9E894}" destId="{B7795AD2-1FF6-4079-8DB1-89DDE221C686}" srcOrd="0" destOrd="0" parTransId="{6A399A1A-708D-4E4F-8E4D-685098F03DDC}" sibTransId="{AE656FA7-E817-4773-B930-9EF0B8C6398A}"/>
    <dgm:cxn modelId="{343733E5-7E4D-4FA7-8A33-8ED2E85375A8}" type="presOf" srcId="{E7C1B55E-83CF-4EB9-8D78-3A2AC6FC7F2D}" destId="{BA824AF2-4E20-4791-B3FD-D44FDB7E0AFA}" srcOrd="0" destOrd="0" presId="urn:microsoft.com/office/officeart/2018/2/layout/IconVerticalSolidList"/>
    <dgm:cxn modelId="{B5BF5D55-3917-4F62-9F85-A42F0977A8D6}" type="presParOf" srcId="{6BCA77E9-BE2A-4DFB-B54A-01B8F1B03160}" destId="{F70EA7DC-2E78-4025-B733-392457D360E3}" srcOrd="0" destOrd="0" presId="urn:microsoft.com/office/officeart/2018/2/layout/IconVerticalSolidList"/>
    <dgm:cxn modelId="{4E666003-E871-4FF1-BCD5-363908F76346}" type="presParOf" srcId="{F70EA7DC-2E78-4025-B733-392457D360E3}" destId="{A24807AC-3B49-42B4-ADCC-E1BC151A9F28}" srcOrd="0" destOrd="0" presId="urn:microsoft.com/office/officeart/2018/2/layout/IconVerticalSolidList"/>
    <dgm:cxn modelId="{74B20109-DCDC-458A-8D1C-D1C9C106FD4F}" type="presParOf" srcId="{F70EA7DC-2E78-4025-B733-392457D360E3}" destId="{75A863A3-C1C4-4C3B-89F2-31EA8F49C39D}" srcOrd="1" destOrd="0" presId="urn:microsoft.com/office/officeart/2018/2/layout/IconVerticalSolidList"/>
    <dgm:cxn modelId="{9AB01405-FAC3-4D85-82E1-3F1C4A92E59E}" type="presParOf" srcId="{F70EA7DC-2E78-4025-B733-392457D360E3}" destId="{9F1F335B-B5A6-49A5-9CD0-831BB835FD49}" srcOrd="2" destOrd="0" presId="urn:microsoft.com/office/officeart/2018/2/layout/IconVerticalSolidList"/>
    <dgm:cxn modelId="{1A9D60B0-544A-45F4-AEC7-8E421EFDC446}" type="presParOf" srcId="{F70EA7DC-2E78-4025-B733-392457D360E3}" destId="{43FE7AE0-1EC9-4744-A849-9B952A8DD7D6}" srcOrd="3" destOrd="0" presId="urn:microsoft.com/office/officeart/2018/2/layout/IconVerticalSolidList"/>
    <dgm:cxn modelId="{238382BE-8F01-4B99-BE9C-073EAA489ACF}" type="presParOf" srcId="{6BCA77E9-BE2A-4DFB-B54A-01B8F1B03160}" destId="{284E3C75-AEA9-49D8-B3E7-BFE373E550CD}" srcOrd="1" destOrd="0" presId="urn:microsoft.com/office/officeart/2018/2/layout/IconVerticalSolidList"/>
    <dgm:cxn modelId="{1ED7A140-1CF8-42E2-90F0-A778E0FD0151}" type="presParOf" srcId="{6BCA77E9-BE2A-4DFB-B54A-01B8F1B03160}" destId="{51EFFED1-E915-4BA8-8771-850CFC193BFD}" srcOrd="2" destOrd="0" presId="urn:microsoft.com/office/officeart/2018/2/layout/IconVerticalSolidList"/>
    <dgm:cxn modelId="{20BF3606-75E4-4D76-8DB3-21D4A40AD292}" type="presParOf" srcId="{51EFFED1-E915-4BA8-8771-850CFC193BFD}" destId="{FB0A3F28-AA02-4843-B05E-AB4865B82BF4}" srcOrd="0" destOrd="0" presId="urn:microsoft.com/office/officeart/2018/2/layout/IconVerticalSolidList"/>
    <dgm:cxn modelId="{B5C32C96-4314-4BC1-A03A-20F39C637242}" type="presParOf" srcId="{51EFFED1-E915-4BA8-8771-850CFC193BFD}" destId="{80FB63A5-85CA-41E4-9F54-F87F4A394F7F}" srcOrd="1" destOrd="0" presId="urn:microsoft.com/office/officeart/2018/2/layout/IconVerticalSolidList"/>
    <dgm:cxn modelId="{F76CFFFE-860A-4F09-A6A5-CC135389E933}" type="presParOf" srcId="{51EFFED1-E915-4BA8-8771-850CFC193BFD}" destId="{E269BD2C-5943-45BF-A413-2D524C3B7EA1}" srcOrd="2" destOrd="0" presId="urn:microsoft.com/office/officeart/2018/2/layout/IconVerticalSolidList"/>
    <dgm:cxn modelId="{7E76505B-3BE1-4766-B63E-C64682288400}" type="presParOf" srcId="{51EFFED1-E915-4BA8-8771-850CFC193BFD}" destId="{A8D43A36-67FD-4AF7-AFA6-FA8288D75B30}" srcOrd="3" destOrd="0" presId="urn:microsoft.com/office/officeart/2018/2/layout/IconVerticalSolidList"/>
    <dgm:cxn modelId="{C35DF8A5-A989-431B-81F0-8403E31C79EF}" type="presParOf" srcId="{6BCA77E9-BE2A-4DFB-B54A-01B8F1B03160}" destId="{15E0E480-A4F4-43F1-9303-87C99BD1962F}" srcOrd="3" destOrd="0" presId="urn:microsoft.com/office/officeart/2018/2/layout/IconVerticalSolidList"/>
    <dgm:cxn modelId="{BFE440C4-BB6D-49B9-B890-6FED3D263B7A}" type="presParOf" srcId="{6BCA77E9-BE2A-4DFB-B54A-01B8F1B03160}" destId="{BAE76302-4138-40C0-A88E-739DD60510A6}" srcOrd="4" destOrd="0" presId="urn:microsoft.com/office/officeart/2018/2/layout/IconVerticalSolidList"/>
    <dgm:cxn modelId="{3B52A16D-879E-4AA0-9A89-77EF048C3F2E}" type="presParOf" srcId="{BAE76302-4138-40C0-A88E-739DD60510A6}" destId="{AE50EB56-7A06-40E9-AA53-ABD0B56FC279}" srcOrd="0" destOrd="0" presId="urn:microsoft.com/office/officeart/2018/2/layout/IconVerticalSolidList"/>
    <dgm:cxn modelId="{58D92CE4-B5F3-467C-B6F3-0691F7ED85BE}" type="presParOf" srcId="{BAE76302-4138-40C0-A88E-739DD60510A6}" destId="{5803C5BE-6995-438B-A3A7-BF7E03DA69B8}" srcOrd="1" destOrd="0" presId="urn:microsoft.com/office/officeart/2018/2/layout/IconVerticalSolidList"/>
    <dgm:cxn modelId="{7D36409C-2C19-4581-AD72-95661C6062EC}" type="presParOf" srcId="{BAE76302-4138-40C0-A88E-739DD60510A6}" destId="{8E5F7254-B6A1-4857-8682-E8C742C6FEE6}" srcOrd="2" destOrd="0" presId="urn:microsoft.com/office/officeart/2018/2/layout/IconVerticalSolidList"/>
    <dgm:cxn modelId="{1AB1D061-2546-4F3D-A0A2-7760840EE76E}" type="presParOf" srcId="{BAE76302-4138-40C0-A88E-739DD60510A6}" destId="{BA824AF2-4E20-4791-B3FD-D44FDB7E0AFA}" srcOrd="3" destOrd="0" presId="urn:microsoft.com/office/officeart/2018/2/layout/IconVerticalSolidList"/>
    <dgm:cxn modelId="{6FBE6298-EA91-419C-9E0F-A38E570C783A}" type="presParOf" srcId="{6BCA77E9-BE2A-4DFB-B54A-01B8F1B03160}" destId="{F4038D2A-DDB5-47D0-825E-CDD3ABE74A19}" srcOrd="5" destOrd="0" presId="urn:microsoft.com/office/officeart/2018/2/layout/IconVerticalSolidList"/>
    <dgm:cxn modelId="{B1FA5AF0-C0E5-4753-8169-C6ECFAD1A90C}" type="presParOf" srcId="{6BCA77E9-BE2A-4DFB-B54A-01B8F1B03160}" destId="{9BA37062-6CCF-4220-86AF-5090F2B0D000}" srcOrd="6" destOrd="0" presId="urn:microsoft.com/office/officeart/2018/2/layout/IconVerticalSolidList"/>
    <dgm:cxn modelId="{F7B8095F-E26F-4017-8482-ACF742D82DF7}" type="presParOf" srcId="{9BA37062-6CCF-4220-86AF-5090F2B0D000}" destId="{E04C89F6-6CAA-4C87-9686-7EA3B4C43725}" srcOrd="0" destOrd="0" presId="urn:microsoft.com/office/officeart/2018/2/layout/IconVerticalSolidList"/>
    <dgm:cxn modelId="{37C23063-93BD-4F91-AC46-8AF694EA7B23}" type="presParOf" srcId="{9BA37062-6CCF-4220-86AF-5090F2B0D000}" destId="{E65E2A33-26AB-4167-8EFE-03958308BBBD}" srcOrd="1" destOrd="0" presId="urn:microsoft.com/office/officeart/2018/2/layout/IconVerticalSolidList"/>
    <dgm:cxn modelId="{D5F9BCC7-DB52-480B-87F0-88C39FA0B672}" type="presParOf" srcId="{9BA37062-6CCF-4220-86AF-5090F2B0D000}" destId="{8B6B6023-D87B-42A0-9C3E-76950E6D1BCA}" srcOrd="2" destOrd="0" presId="urn:microsoft.com/office/officeart/2018/2/layout/IconVerticalSolidList"/>
    <dgm:cxn modelId="{B5781AA2-9285-4990-9550-564F5D0DA879}" type="presParOf" srcId="{9BA37062-6CCF-4220-86AF-5090F2B0D000}" destId="{C1A320DE-1217-456F-88AE-638D106AB08A}" srcOrd="3" destOrd="0" presId="urn:microsoft.com/office/officeart/2018/2/layout/IconVerticalSolidList"/>
    <dgm:cxn modelId="{E2BAA988-97F4-4C68-BEF5-BEAE72C536B5}" type="presParOf" srcId="{6BCA77E9-BE2A-4DFB-B54A-01B8F1B03160}" destId="{1C2CA21C-29B6-43BC-80FB-F220A7032450}" srcOrd="7" destOrd="0" presId="urn:microsoft.com/office/officeart/2018/2/layout/IconVerticalSolidList"/>
    <dgm:cxn modelId="{2DEEAAA0-709E-4E4B-BFFE-ED7BF72FD87D}" type="presParOf" srcId="{6BCA77E9-BE2A-4DFB-B54A-01B8F1B03160}" destId="{5EE25EC6-5EAC-4564-B534-6CFF568F80B0}" srcOrd="8" destOrd="0" presId="urn:microsoft.com/office/officeart/2018/2/layout/IconVerticalSolidList"/>
    <dgm:cxn modelId="{12AD7622-D49D-4696-8516-88E29A24A945}" type="presParOf" srcId="{5EE25EC6-5EAC-4564-B534-6CFF568F80B0}" destId="{39564247-155C-40C0-8666-A3D671CE0C03}" srcOrd="0" destOrd="0" presId="urn:microsoft.com/office/officeart/2018/2/layout/IconVerticalSolidList"/>
    <dgm:cxn modelId="{D57D52A1-F378-47A9-9A85-55F0D1D29F02}" type="presParOf" srcId="{5EE25EC6-5EAC-4564-B534-6CFF568F80B0}" destId="{14015728-42CC-4922-83FB-B4A83076F46E}" srcOrd="1" destOrd="0" presId="urn:microsoft.com/office/officeart/2018/2/layout/IconVerticalSolidList"/>
    <dgm:cxn modelId="{F12D4B27-8F39-4F96-93EF-193655778F90}" type="presParOf" srcId="{5EE25EC6-5EAC-4564-B534-6CFF568F80B0}" destId="{22C4A1FD-3F70-4A9D-B7FA-43716E50A5CB}" srcOrd="2" destOrd="0" presId="urn:microsoft.com/office/officeart/2018/2/layout/IconVerticalSolidList"/>
    <dgm:cxn modelId="{1AAC91FA-B8E5-44B5-A732-D685E70CAE7F}" type="presParOf" srcId="{5EE25EC6-5EAC-4564-B534-6CFF568F80B0}" destId="{3A5DEFC3-F163-4761-A386-6C7A418DAD9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2FD0D18-7792-45A4-A323-E39CD82E7F11}" type="doc">
      <dgm:prSet loTypeId="urn:microsoft.com/office/officeart/2018/2/layout/IconVerticalSolid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D295119-9C89-4652-B63D-953A2079DA33}">
      <dgm:prSet/>
      <dgm:spPr/>
      <dgm:t>
        <a:bodyPr/>
        <a:lstStyle/>
        <a:p>
          <a:pPr>
            <a:lnSpc>
              <a:spcPct val="100000"/>
            </a:lnSpc>
          </a:pPr>
          <a:r>
            <a:rPr lang="en-US" b="0">
              <a:latin typeface="Avenir Next LT Pro"/>
            </a:rPr>
            <a:t>Hobby meetups</a:t>
          </a:r>
          <a:endParaRPr lang="en-US" b="0"/>
        </a:p>
      </dgm:t>
    </dgm:pt>
    <dgm:pt modelId="{87AF4D14-23D9-433E-A84B-3206341769B1}" type="parTrans" cxnId="{CC20A1EB-F93C-461F-BCC6-EF071FEC5C29}">
      <dgm:prSet/>
      <dgm:spPr/>
      <dgm:t>
        <a:bodyPr/>
        <a:lstStyle/>
        <a:p>
          <a:endParaRPr lang="en-US"/>
        </a:p>
      </dgm:t>
    </dgm:pt>
    <dgm:pt modelId="{3FECAC12-60B8-4DB1-9C23-545D66A04DF3}" type="sibTrans" cxnId="{CC20A1EB-F93C-461F-BCC6-EF071FEC5C29}">
      <dgm:prSet/>
      <dgm:spPr/>
      <dgm:t>
        <a:bodyPr/>
        <a:lstStyle/>
        <a:p>
          <a:endParaRPr lang="en-US"/>
        </a:p>
      </dgm:t>
    </dgm:pt>
    <dgm:pt modelId="{01FCF390-F91E-4F60-AC10-F49D720450C4}">
      <dgm:prSet/>
      <dgm:spPr/>
      <dgm:t>
        <a:bodyPr/>
        <a:lstStyle/>
        <a:p>
          <a:pPr>
            <a:lnSpc>
              <a:spcPct val="100000"/>
            </a:lnSpc>
          </a:pPr>
          <a:r>
            <a:rPr lang="en-US" b="0"/>
            <a:t>Alliance with</a:t>
          </a:r>
          <a:r>
            <a:rPr lang="en-US" b="0">
              <a:latin typeface="Avenir Next LT Pro"/>
            </a:rPr>
            <a:t> International</a:t>
          </a:r>
          <a:r>
            <a:rPr lang="en-US" b="0"/>
            <a:t> influencers</a:t>
          </a:r>
        </a:p>
      </dgm:t>
    </dgm:pt>
    <dgm:pt modelId="{6A765B92-7B3D-4290-8B9D-35ECF8CD4870}" type="parTrans" cxnId="{3528B230-BBF5-4237-B560-1559B63F4B11}">
      <dgm:prSet/>
      <dgm:spPr/>
      <dgm:t>
        <a:bodyPr/>
        <a:lstStyle/>
        <a:p>
          <a:endParaRPr lang="en-US"/>
        </a:p>
      </dgm:t>
    </dgm:pt>
    <dgm:pt modelId="{84ED4DBD-8112-4C4A-98F2-BAC41E6528D3}" type="sibTrans" cxnId="{3528B230-BBF5-4237-B560-1559B63F4B11}">
      <dgm:prSet/>
      <dgm:spPr/>
      <dgm:t>
        <a:bodyPr/>
        <a:lstStyle/>
        <a:p>
          <a:endParaRPr lang="en-US"/>
        </a:p>
      </dgm:t>
    </dgm:pt>
    <dgm:pt modelId="{05845DAC-1975-4340-A37A-4F623C524EF6}">
      <dgm:prSet/>
      <dgm:spPr/>
      <dgm:t>
        <a:bodyPr/>
        <a:lstStyle/>
        <a:p>
          <a:pPr>
            <a:lnSpc>
              <a:spcPct val="100000"/>
            </a:lnSpc>
          </a:pPr>
          <a:r>
            <a:rPr lang="en-US" b="0"/>
            <a:t>Global markets expansion</a:t>
          </a:r>
        </a:p>
      </dgm:t>
    </dgm:pt>
    <dgm:pt modelId="{42714FAA-0CF4-47D2-8CCD-AC644A24C299}" type="parTrans" cxnId="{482313D0-C525-40DA-8C07-0D703AC33948}">
      <dgm:prSet/>
      <dgm:spPr/>
      <dgm:t>
        <a:bodyPr/>
        <a:lstStyle/>
        <a:p>
          <a:endParaRPr lang="en-US"/>
        </a:p>
      </dgm:t>
    </dgm:pt>
    <dgm:pt modelId="{FE41953E-C54D-4BE4-A343-42B7C3E38725}" type="sibTrans" cxnId="{482313D0-C525-40DA-8C07-0D703AC33948}">
      <dgm:prSet/>
      <dgm:spPr/>
      <dgm:t>
        <a:bodyPr/>
        <a:lstStyle/>
        <a:p>
          <a:endParaRPr lang="en-US"/>
        </a:p>
      </dgm:t>
    </dgm:pt>
    <dgm:pt modelId="{14E94349-EDF6-4E3B-ADC5-EBAC304E83ED}">
      <dgm:prSet phldr="0"/>
      <dgm:spPr/>
      <dgm:t>
        <a:bodyPr/>
        <a:lstStyle/>
        <a:p>
          <a:pPr>
            <a:lnSpc>
              <a:spcPct val="100000"/>
            </a:lnSpc>
          </a:pPr>
          <a:r>
            <a:rPr lang="en-US" b="0">
              <a:latin typeface="Avenir Next LT Pro"/>
            </a:rPr>
            <a:t> International Coporate events</a:t>
          </a:r>
        </a:p>
      </dgm:t>
    </dgm:pt>
    <dgm:pt modelId="{CEA8D517-1A5E-45D7-B502-D666CB99398F}" type="parTrans" cxnId="{FAB04C3D-1DB1-4343-9627-24E90B33618F}">
      <dgm:prSet/>
      <dgm:spPr/>
    </dgm:pt>
    <dgm:pt modelId="{6EE47904-5DBB-449A-A703-6328FB5F13CF}" type="sibTrans" cxnId="{FAB04C3D-1DB1-4343-9627-24E90B33618F}">
      <dgm:prSet/>
      <dgm:spPr/>
      <dgm:t>
        <a:bodyPr/>
        <a:lstStyle/>
        <a:p>
          <a:endParaRPr lang="en-US"/>
        </a:p>
      </dgm:t>
    </dgm:pt>
    <dgm:pt modelId="{37FA34A6-AE18-487D-907A-6C276D2DB01C}">
      <dgm:prSet phldr="0"/>
      <dgm:spPr/>
      <dgm:t>
        <a:bodyPr/>
        <a:lstStyle/>
        <a:p>
          <a:pPr>
            <a:lnSpc>
              <a:spcPct val="100000"/>
            </a:lnSpc>
          </a:pPr>
          <a:r>
            <a:rPr lang="en-US" b="0">
              <a:latin typeface="Avenir Next LT Pro"/>
            </a:rPr>
            <a:t>International cultural experience packages for similar Hobby </a:t>
          </a:r>
          <a:r>
            <a:rPr lang="en-US" b="0"/>
            <a:t>enthusiast</a:t>
          </a:r>
        </a:p>
      </dgm:t>
    </dgm:pt>
    <dgm:pt modelId="{4D0077C8-5775-450B-9975-681EEFCD8583}" type="parTrans" cxnId="{D405A5E2-E570-5F4E-9BFD-70B27DA1B5A9}">
      <dgm:prSet/>
      <dgm:spPr/>
    </dgm:pt>
    <dgm:pt modelId="{CC73D6B2-1DE6-4ADB-B037-09A83BEC04B9}" type="sibTrans" cxnId="{D405A5E2-E570-5F4E-9BFD-70B27DA1B5A9}">
      <dgm:prSet/>
      <dgm:spPr/>
    </dgm:pt>
    <dgm:pt modelId="{94171205-DD02-408B-B02B-1728B436D5BC}" type="pres">
      <dgm:prSet presAssocID="{32FD0D18-7792-45A4-A323-E39CD82E7F11}" presName="root" presStyleCnt="0">
        <dgm:presLayoutVars>
          <dgm:dir/>
          <dgm:resizeHandles val="exact"/>
        </dgm:presLayoutVars>
      </dgm:prSet>
      <dgm:spPr/>
    </dgm:pt>
    <dgm:pt modelId="{6510A47C-8E4F-4567-98F7-ED90911A4D13}" type="pres">
      <dgm:prSet presAssocID="{9D295119-9C89-4652-B63D-953A2079DA33}" presName="compNode" presStyleCnt="0"/>
      <dgm:spPr/>
    </dgm:pt>
    <dgm:pt modelId="{C816E3A2-9B4A-44A5-AA47-AD2F9FB5AE8F}" type="pres">
      <dgm:prSet presAssocID="{9D295119-9C89-4652-B63D-953A2079DA33}" presName="bgRect" presStyleLbl="bgShp" presStyleIdx="0" presStyleCnt="5"/>
      <dgm:spPr/>
    </dgm:pt>
    <dgm:pt modelId="{7846E977-23F1-4268-A79A-15FB1D9CF8BD}" type="pres">
      <dgm:prSet presAssocID="{9D295119-9C89-4652-B63D-953A2079DA3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usic"/>
        </a:ext>
      </dgm:extLst>
    </dgm:pt>
    <dgm:pt modelId="{4920D1AD-359A-4537-9213-77F7C2652F4A}" type="pres">
      <dgm:prSet presAssocID="{9D295119-9C89-4652-B63D-953A2079DA33}" presName="spaceRect" presStyleCnt="0"/>
      <dgm:spPr/>
    </dgm:pt>
    <dgm:pt modelId="{CF592518-C864-48CA-80EC-1E14CD2D185F}" type="pres">
      <dgm:prSet presAssocID="{9D295119-9C89-4652-B63D-953A2079DA33}" presName="parTx" presStyleLbl="revTx" presStyleIdx="0" presStyleCnt="5">
        <dgm:presLayoutVars>
          <dgm:chMax val="0"/>
          <dgm:chPref val="0"/>
        </dgm:presLayoutVars>
      </dgm:prSet>
      <dgm:spPr/>
    </dgm:pt>
    <dgm:pt modelId="{2411EFDD-0368-4508-84B3-3C1BBB768C15}" type="pres">
      <dgm:prSet presAssocID="{3FECAC12-60B8-4DB1-9C23-545D66A04DF3}" presName="sibTrans" presStyleCnt="0"/>
      <dgm:spPr/>
    </dgm:pt>
    <dgm:pt modelId="{058BF360-30BA-443A-8C14-BF4EB24E69E7}" type="pres">
      <dgm:prSet presAssocID="{01FCF390-F91E-4F60-AC10-F49D720450C4}" presName="compNode" presStyleCnt="0"/>
      <dgm:spPr/>
    </dgm:pt>
    <dgm:pt modelId="{A8EE1469-B1A9-4935-8977-968A97FD5D93}" type="pres">
      <dgm:prSet presAssocID="{01FCF390-F91E-4F60-AC10-F49D720450C4}" presName="bgRect" presStyleLbl="bgShp" presStyleIdx="1" presStyleCnt="5"/>
      <dgm:spPr/>
    </dgm:pt>
    <dgm:pt modelId="{9EAAB30F-AAD7-4DCA-B998-E1EF5689D373}" type="pres">
      <dgm:prSet presAssocID="{01FCF390-F91E-4F60-AC10-F49D720450C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andshake"/>
        </a:ext>
      </dgm:extLst>
    </dgm:pt>
    <dgm:pt modelId="{947159A4-679B-4A01-9726-6117AB52059B}" type="pres">
      <dgm:prSet presAssocID="{01FCF390-F91E-4F60-AC10-F49D720450C4}" presName="spaceRect" presStyleCnt="0"/>
      <dgm:spPr/>
    </dgm:pt>
    <dgm:pt modelId="{7EE85038-1D50-4383-91A1-211C9A3F8756}" type="pres">
      <dgm:prSet presAssocID="{01FCF390-F91E-4F60-AC10-F49D720450C4}" presName="parTx" presStyleLbl="revTx" presStyleIdx="1" presStyleCnt="5">
        <dgm:presLayoutVars>
          <dgm:chMax val="0"/>
          <dgm:chPref val="0"/>
        </dgm:presLayoutVars>
      </dgm:prSet>
      <dgm:spPr/>
    </dgm:pt>
    <dgm:pt modelId="{26717903-94FE-40F2-898A-480C5C3E8116}" type="pres">
      <dgm:prSet presAssocID="{84ED4DBD-8112-4C4A-98F2-BAC41E6528D3}" presName="sibTrans" presStyleCnt="0"/>
      <dgm:spPr/>
    </dgm:pt>
    <dgm:pt modelId="{6F96D9B0-4A39-4B23-931A-8248F70B8A09}" type="pres">
      <dgm:prSet presAssocID="{05845DAC-1975-4340-A37A-4F623C524EF6}" presName="compNode" presStyleCnt="0"/>
      <dgm:spPr/>
    </dgm:pt>
    <dgm:pt modelId="{12ECDB64-088D-47B2-94A0-5D679B75D6B1}" type="pres">
      <dgm:prSet presAssocID="{05845DAC-1975-4340-A37A-4F623C524EF6}" presName="bgRect" presStyleLbl="bgShp" presStyleIdx="2" presStyleCnt="5"/>
      <dgm:spPr/>
    </dgm:pt>
    <dgm:pt modelId="{A6AE8706-112B-45FB-92A0-9FE01DB45833}" type="pres">
      <dgm:prSet presAssocID="{05845DAC-1975-4340-A37A-4F623C524EF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Earth Globe Europe-Africa"/>
        </a:ext>
      </dgm:extLst>
    </dgm:pt>
    <dgm:pt modelId="{71D955B2-261C-4B7F-A60D-C5D46F898D8F}" type="pres">
      <dgm:prSet presAssocID="{05845DAC-1975-4340-A37A-4F623C524EF6}" presName="spaceRect" presStyleCnt="0"/>
      <dgm:spPr/>
    </dgm:pt>
    <dgm:pt modelId="{D57EB6D3-CE62-4BCA-BE7D-6EAB97C8947F}" type="pres">
      <dgm:prSet presAssocID="{05845DAC-1975-4340-A37A-4F623C524EF6}" presName="parTx" presStyleLbl="revTx" presStyleIdx="2" presStyleCnt="5">
        <dgm:presLayoutVars>
          <dgm:chMax val="0"/>
          <dgm:chPref val="0"/>
        </dgm:presLayoutVars>
      </dgm:prSet>
      <dgm:spPr/>
    </dgm:pt>
    <dgm:pt modelId="{0D2793AD-A8CB-4BB3-8CE7-3596EACEDAD0}" type="pres">
      <dgm:prSet presAssocID="{FE41953E-C54D-4BE4-A343-42B7C3E38725}" presName="sibTrans" presStyleCnt="0"/>
      <dgm:spPr/>
    </dgm:pt>
    <dgm:pt modelId="{4F1006E6-1091-48E8-8DCA-DB1B1A5E0DF8}" type="pres">
      <dgm:prSet presAssocID="{14E94349-EDF6-4E3B-ADC5-EBAC304E83ED}" presName="compNode" presStyleCnt="0"/>
      <dgm:spPr/>
    </dgm:pt>
    <dgm:pt modelId="{B3119193-169F-4474-926C-1D97F03B6584}" type="pres">
      <dgm:prSet presAssocID="{14E94349-EDF6-4E3B-ADC5-EBAC304E83ED}" presName="bgRect" presStyleLbl="bgShp" presStyleIdx="3" presStyleCnt="5"/>
      <dgm:spPr/>
    </dgm:pt>
    <dgm:pt modelId="{D38ECB34-CB9D-4864-A165-1107D2BEBD80}" type="pres">
      <dgm:prSet presAssocID="{14E94349-EDF6-4E3B-ADC5-EBAC304E83E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arker"/>
        </a:ext>
      </dgm:extLst>
    </dgm:pt>
    <dgm:pt modelId="{7B5601B7-EB3E-4812-A932-0101D24A6728}" type="pres">
      <dgm:prSet presAssocID="{14E94349-EDF6-4E3B-ADC5-EBAC304E83ED}" presName="spaceRect" presStyleCnt="0"/>
      <dgm:spPr/>
    </dgm:pt>
    <dgm:pt modelId="{61BD6179-54E8-41B7-970E-7D1BF1A4B4CD}" type="pres">
      <dgm:prSet presAssocID="{14E94349-EDF6-4E3B-ADC5-EBAC304E83ED}" presName="parTx" presStyleLbl="revTx" presStyleIdx="3" presStyleCnt="5">
        <dgm:presLayoutVars>
          <dgm:chMax val="0"/>
          <dgm:chPref val="0"/>
        </dgm:presLayoutVars>
      </dgm:prSet>
      <dgm:spPr/>
    </dgm:pt>
    <dgm:pt modelId="{F3AB0E44-A5A1-4DE6-A17D-4B88CE38EECB}" type="pres">
      <dgm:prSet presAssocID="{6EE47904-5DBB-449A-A703-6328FB5F13CF}" presName="sibTrans" presStyleCnt="0"/>
      <dgm:spPr/>
    </dgm:pt>
    <dgm:pt modelId="{65978E2E-0523-4C76-B793-177F5D00502C}" type="pres">
      <dgm:prSet presAssocID="{37FA34A6-AE18-487D-907A-6C276D2DB01C}" presName="compNode" presStyleCnt="0"/>
      <dgm:spPr/>
    </dgm:pt>
    <dgm:pt modelId="{49855C36-C98E-4DE7-8CC1-7372DA62199D}" type="pres">
      <dgm:prSet presAssocID="{37FA34A6-AE18-487D-907A-6C276D2DB01C}" presName="bgRect" presStyleLbl="bgShp" presStyleIdx="4" presStyleCnt="5"/>
      <dgm:spPr/>
    </dgm:pt>
    <dgm:pt modelId="{5CA91FD9-15BD-4D60-B694-D334F845E6A7}" type="pres">
      <dgm:prSet presAssocID="{37FA34A6-AE18-487D-907A-6C276D2DB01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Airplane"/>
        </a:ext>
      </dgm:extLst>
    </dgm:pt>
    <dgm:pt modelId="{F8E6ADD8-DB31-4FD7-B874-5BB58B5FDDF7}" type="pres">
      <dgm:prSet presAssocID="{37FA34A6-AE18-487D-907A-6C276D2DB01C}" presName="spaceRect" presStyleCnt="0"/>
      <dgm:spPr/>
    </dgm:pt>
    <dgm:pt modelId="{24CD2A6C-C9E0-4594-9FE2-65F3D09A6E19}" type="pres">
      <dgm:prSet presAssocID="{37FA34A6-AE18-487D-907A-6C276D2DB01C}" presName="parTx" presStyleLbl="revTx" presStyleIdx="4" presStyleCnt="5">
        <dgm:presLayoutVars>
          <dgm:chMax val="0"/>
          <dgm:chPref val="0"/>
        </dgm:presLayoutVars>
      </dgm:prSet>
      <dgm:spPr/>
    </dgm:pt>
  </dgm:ptLst>
  <dgm:cxnLst>
    <dgm:cxn modelId="{3528B230-BBF5-4237-B560-1559B63F4B11}" srcId="{32FD0D18-7792-45A4-A323-E39CD82E7F11}" destId="{01FCF390-F91E-4F60-AC10-F49D720450C4}" srcOrd="1" destOrd="0" parTransId="{6A765B92-7B3D-4290-8B9D-35ECF8CD4870}" sibTransId="{84ED4DBD-8112-4C4A-98F2-BAC41E6528D3}"/>
    <dgm:cxn modelId="{FAB04C3D-1DB1-4343-9627-24E90B33618F}" srcId="{32FD0D18-7792-45A4-A323-E39CD82E7F11}" destId="{14E94349-EDF6-4E3B-ADC5-EBAC304E83ED}" srcOrd="3" destOrd="0" parTransId="{CEA8D517-1A5E-45D7-B502-D666CB99398F}" sibTransId="{6EE47904-5DBB-449A-A703-6328FB5F13CF}"/>
    <dgm:cxn modelId="{DCE3083F-00B0-F748-9540-4466C499342D}" type="presOf" srcId="{37FA34A6-AE18-487D-907A-6C276D2DB01C}" destId="{24CD2A6C-C9E0-4594-9FE2-65F3D09A6E19}" srcOrd="0" destOrd="0" presId="urn:microsoft.com/office/officeart/2018/2/layout/IconVerticalSolidList"/>
    <dgm:cxn modelId="{DE269E3F-81D5-534A-AB3B-55E2927185B0}" type="presOf" srcId="{05845DAC-1975-4340-A37A-4F623C524EF6}" destId="{D57EB6D3-CE62-4BCA-BE7D-6EAB97C8947F}" srcOrd="0" destOrd="0" presId="urn:microsoft.com/office/officeart/2018/2/layout/IconVerticalSolidList"/>
    <dgm:cxn modelId="{E126335E-F1F3-1044-9135-5375AD52E35A}" type="presOf" srcId="{01FCF390-F91E-4F60-AC10-F49D720450C4}" destId="{7EE85038-1D50-4383-91A1-211C9A3F8756}" srcOrd="0" destOrd="0" presId="urn:microsoft.com/office/officeart/2018/2/layout/IconVerticalSolidList"/>
    <dgm:cxn modelId="{F9BBE8BF-DD98-234A-8482-82EDC3C5547B}" type="presOf" srcId="{14E94349-EDF6-4E3B-ADC5-EBAC304E83ED}" destId="{61BD6179-54E8-41B7-970E-7D1BF1A4B4CD}" srcOrd="0" destOrd="0" presId="urn:microsoft.com/office/officeart/2018/2/layout/IconVerticalSolidList"/>
    <dgm:cxn modelId="{482313D0-C525-40DA-8C07-0D703AC33948}" srcId="{32FD0D18-7792-45A4-A323-E39CD82E7F11}" destId="{05845DAC-1975-4340-A37A-4F623C524EF6}" srcOrd="2" destOrd="0" parTransId="{42714FAA-0CF4-47D2-8CCD-AC644A24C299}" sibTransId="{FE41953E-C54D-4BE4-A343-42B7C3E38725}"/>
    <dgm:cxn modelId="{710DC4DA-5531-B449-A34A-7B4150718ED9}" type="presOf" srcId="{9D295119-9C89-4652-B63D-953A2079DA33}" destId="{CF592518-C864-48CA-80EC-1E14CD2D185F}" srcOrd="0" destOrd="0" presId="urn:microsoft.com/office/officeart/2018/2/layout/IconVerticalSolidList"/>
    <dgm:cxn modelId="{B9A2E3E1-1572-4F4C-A661-DFC9FD8726DB}" type="presOf" srcId="{32FD0D18-7792-45A4-A323-E39CD82E7F11}" destId="{94171205-DD02-408B-B02B-1728B436D5BC}" srcOrd="0" destOrd="0" presId="urn:microsoft.com/office/officeart/2018/2/layout/IconVerticalSolidList"/>
    <dgm:cxn modelId="{D405A5E2-E570-5F4E-9BFD-70B27DA1B5A9}" srcId="{32FD0D18-7792-45A4-A323-E39CD82E7F11}" destId="{37FA34A6-AE18-487D-907A-6C276D2DB01C}" srcOrd="4" destOrd="0" parTransId="{4D0077C8-5775-450B-9975-681EEFCD8583}" sibTransId="{CC73D6B2-1DE6-4ADB-B037-09A83BEC04B9}"/>
    <dgm:cxn modelId="{CC20A1EB-F93C-461F-BCC6-EF071FEC5C29}" srcId="{32FD0D18-7792-45A4-A323-E39CD82E7F11}" destId="{9D295119-9C89-4652-B63D-953A2079DA33}" srcOrd="0" destOrd="0" parTransId="{87AF4D14-23D9-433E-A84B-3206341769B1}" sibTransId="{3FECAC12-60B8-4DB1-9C23-545D66A04DF3}"/>
    <dgm:cxn modelId="{2AF6BABB-1653-CD4D-9FE7-C6809EF4603A}" type="presParOf" srcId="{94171205-DD02-408B-B02B-1728B436D5BC}" destId="{6510A47C-8E4F-4567-98F7-ED90911A4D13}" srcOrd="0" destOrd="0" presId="urn:microsoft.com/office/officeart/2018/2/layout/IconVerticalSolidList"/>
    <dgm:cxn modelId="{248BD918-90BF-6D45-ACF6-FF59D12EB154}" type="presParOf" srcId="{6510A47C-8E4F-4567-98F7-ED90911A4D13}" destId="{C816E3A2-9B4A-44A5-AA47-AD2F9FB5AE8F}" srcOrd="0" destOrd="0" presId="urn:microsoft.com/office/officeart/2018/2/layout/IconVerticalSolidList"/>
    <dgm:cxn modelId="{C093DADD-EEBE-9842-961B-0CEB3DCA37D3}" type="presParOf" srcId="{6510A47C-8E4F-4567-98F7-ED90911A4D13}" destId="{7846E977-23F1-4268-A79A-15FB1D9CF8BD}" srcOrd="1" destOrd="0" presId="urn:microsoft.com/office/officeart/2018/2/layout/IconVerticalSolidList"/>
    <dgm:cxn modelId="{0E56A4CF-F135-A14A-B5EF-995BFC2D2B0F}" type="presParOf" srcId="{6510A47C-8E4F-4567-98F7-ED90911A4D13}" destId="{4920D1AD-359A-4537-9213-77F7C2652F4A}" srcOrd="2" destOrd="0" presId="urn:microsoft.com/office/officeart/2018/2/layout/IconVerticalSolidList"/>
    <dgm:cxn modelId="{0E8E96D9-D62D-664D-A4AE-EC575A29BF6E}" type="presParOf" srcId="{6510A47C-8E4F-4567-98F7-ED90911A4D13}" destId="{CF592518-C864-48CA-80EC-1E14CD2D185F}" srcOrd="3" destOrd="0" presId="urn:microsoft.com/office/officeart/2018/2/layout/IconVerticalSolidList"/>
    <dgm:cxn modelId="{9BA54B60-35DF-284F-850E-DB9916B63F7A}" type="presParOf" srcId="{94171205-DD02-408B-B02B-1728B436D5BC}" destId="{2411EFDD-0368-4508-84B3-3C1BBB768C15}" srcOrd="1" destOrd="0" presId="urn:microsoft.com/office/officeart/2018/2/layout/IconVerticalSolidList"/>
    <dgm:cxn modelId="{5C2E0775-48FA-AD4C-8880-98BF5857A55E}" type="presParOf" srcId="{94171205-DD02-408B-B02B-1728B436D5BC}" destId="{058BF360-30BA-443A-8C14-BF4EB24E69E7}" srcOrd="2" destOrd="0" presId="urn:microsoft.com/office/officeart/2018/2/layout/IconVerticalSolidList"/>
    <dgm:cxn modelId="{8F91E425-B8F5-BF41-B22C-D075A2125738}" type="presParOf" srcId="{058BF360-30BA-443A-8C14-BF4EB24E69E7}" destId="{A8EE1469-B1A9-4935-8977-968A97FD5D93}" srcOrd="0" destOrd="0" presId="urn:microsoft.com/office/officeart/2018/2/layout/IconVerticalSolidList"/>
    <dgm:cxn modelId="{142B968A-3CE0-9049-8B49-8F0F150B2C22}" type="presParOf" srcId="{058BF360-30BA-443A-8C14-BF4EB24E69E7}" destId="{9EAAB30F-AAD7-4DCA-B998-E1EF5689D373}" srcOrd="1" destOrd="0" presId="urn:microsoft.com/office/officeart/2018/2/layout/IconVerticalSolidList"/>
    <dgm:cxn modelId="{4EAA2E1A-592C-E246-8344-7064E82FD080}" type="presParOf" srcId="{058BF360-30BA-443A-8C14-BF4EB24E69E7}" destId="{947159A4-679B-4A01-9726-6117AB52059B}" srcOrd="2" destOrd="0" presId="urn:microsoft.com/office/officeart/2018/2/layout/IconVerticalSolidList"/>
    <dgm:cxn modelId="{F1FBF5BD-634E-0041-8E88-B1C760CE2DB9}" type="presParOf" srcId="{058BF360-30BA-443A-8C14-BF4EB24E69E7}" destId="{7EE85038-1D50-4383-91A1-211C9A3F8756}" srcOrd="3" destOrd="0" presId="urn:microsoft.com/office/officeart/2018/2/layout/IconVerticalSolidList"/>
    <dgm:cxn modelId="{47899308-9777-FB42-BCC9-E9994E1FF2C8}" type="presParOf" srcId="{94171205-DD02-408B-B02B-1728B436D5BC}" destId="{26717903-94FE-40F2-898A-480C5C3E8116}" srcOrd="3" destOrd="0" presId="urn:microsoft.com/office/officeart/2018/2/layout/IconVerticalSolidList"/>
    <dgm:cxn modelId="{00AC1053-BD2D-D24E-8E5F-DFC7A1E8904D}" type="presParOf" srcId="{94171205-DD02-408B-B02B-1728B436D5BC}" destId="{6F96D9B0-4A39-4B23-931A-8248F70B8A09}" srcOrd="4" destOrd="0" presId="urn:microsoft.com/office/officeart/2018/2/layout/IconVerticalSolidList"/>
    <dgm:cxn modelId="{47A178B8-D6EB-DC47-B8CB-01EDD48CB25E}" type="presParOf" srcId="{6F96D9B0-4A39-4B23-931A-8248F70B8A09}" destId="{12ECDB64-088D-47B2-94A0-5D679B75D6B1}" srcOrd="0" destOrd="0" presId="urn:microsoft.com/office/officeart/2018/2/layout/IconVerticalSolidList"/>
    <dgm:cxn modelId="{C2F40384-78ED-F741-AEC2-A7AFF6DA738E}" type="presParOf" srcId="{6F96D9B0-4A39-4B23-931A-8248F70B8A09}" destId="{A6AE8706-112B-45FB-92A0-9FE01DB45833}" srcOrd="1" destOrd="0" presId="urn:microsoft.com/office/officeart/2018/2/layout/IconVerticalSolidList"/>
    <dgm:cxn modelId="{3A0F2B94-2BDD-B848-ACD3-B7C0BC927695}" type="presParOf" srcId="{6F96D9B0-4A39-4B23-931A-8248F70B8A09}" destId="{71D955B2-261C-4B7F-A60D-C5D46F898D8F}" srcOrd="2" destOrd="0" presId="urn:microsoft.com/office/officeart/2018/2/layout/IconVerticalSolidList"/>
    <dgm:cxn modelId="{EED43BFD-2C95-3D48-9C81-7D8BF99EB2B8}" type="presParOf" srcId="{6F96D9B0-4A39-4B23-931A-8248F70B8A09}" destId="{D57EB6D3-CE62-4BCA-BE7D-6EAB97C8947F}" srcOrd="3" destOrd="0" presId="urn:microsoft.com/office/officeart/2018/2/layout/IconVerticalSolidList"/>
    <dgm:cxn modelId="{179BDD85-B02E-7042-9FB6-E662B788DA26}" type="presParOf" srcId="{94171205-DD02-408B-B02B-1728B436D5BC}" destId="{0D2793AD-A8CB-4BB3-8CE7-3596EACEDAD0}" srcOrd="5" destOrd="0" presId="urn:microsoft.com/office/officeart/2018/2/layout/IconVerticalSolidList"/>
    <dgm:cxn modelId="{39597A35-B7C6-324C-8D17-6BF3884974FC}" type="presParOf" srcId="{94171205-DD02-408B-B02B-1728B436D5BC}" destId="{4F1006E6-1091-48E8-8DCA-DB1B1A5E0DF8}" srcOrd="6" destOrd="0" presId="urn:microsoft.com/office/officeart/2018/2/layout/IconVerticalSolidList"/>
    <dgm:cxn modelId="{7ED0793A-245A-724B-BAF2-7AE1BB37986B}" type="presParOf" srcId="{4F1006E6-1091-48E8-8DCA-DB1B1A5E0DF8}" destId="{B3119193-169F-4474-926C-1D97F03B6584}" srcOrd="0" destOrd="0" presId="urn:microsoft.com/office/officeart/2018/2/layout/IconVerticalSolidList"/>
    <dgm:cxn modelId="{2C51315B-6BDD-6F42-A848-F906DEE5DE1D}" type="presParOf" srcId="{4F1006E6-1091-48E8-8DCA-DB1B1A5E0DF8}" destId="{D38ECB34-CB9D-4864-A165-1107D2BEBD80}" srcOrd="1" destOrd="0" presId="urn:microsoft.com/office/officeart/2018/2/layout/IconVerticalSolidList"/>
    <dgm:cxn modelId="{1D18B44F-D49F-8541-884C-64F446393875}" type="presParOf" srcId="{4F1006E6-1091-48E8-8DCA-DB1B1A5E0DF8}" destId="{7B5601B7-EB3E-4812-A932-0101D24A6728}" srcOrd="2" destOrd="0" presId="urn:microsoft.com/office/officeart/2018/2/layout/IconVerticalSolidList"/>
    <dgm:cxn modelId="{14F82952-71CF-AF42-8906-03D5E81815A0}" type="presParOf" srcId="{4F1006E6-1091-48E8-8DCA-DB1B1A5E0DF8}" destId="{61BD6179-54E8-41B7-970E-7D1BF1A4B4CD}" srcOrd="3" destOrd="0" presId="urn:microsoft.com/office/officeart/2018/2/layout/IconVerticalSolidList"/>
    <dgm:cxn modelId="{006F4E92-D2F2-AA48-8864-FA90F18ED7F3}" type="presParOf" srcId="{94171205-DD02-408B-B02B-1728B436D5BC}" destId="{F3AB0E44-A5A1-4DE6-A17D-4B88CE38EECB}" srcOrd="7" destOrd="0" presId="urn:microsoft.com/office/officeart/2018/2/layout/IconVerticalSolidList"/>
    <dgm:cxn modelId="{4EAE5841-3CEF-7D48-A1F2-D9470BAA185F}" type="presParOf" srcId="{94171205-DD02-408B-B02B-1728B436D5BC}" destId="{65978E2E-0523-4C76-B793-177F5D00502C}" srcOrd="8" destOrd="0" presId="urn:microsoft.com/office/officeart/2018/2/layout/IconVerticalSolidList"/>
    <dgm:cxn modelId="{57ACE0DC-B959-6C4F-A024-ACBF7E972CB6}" type="presParOf" srcId="{65978E2E-0523-4C76-B793-177F5D00502C}" destId="{49855C36-C98E-4DE7-8CC1-7372DA62199D}" srcOrd="0" destOrd="0" presId="urn:microsoft.com/office/officeart/2018/2/layout/IconVerticalSolidList"/>
    <dgm:cxn modelId="{C3175354-E690-D54C-8097-328337DC3B1F}" type="presParOf" srcId="{65978E2E-0523-4C76-B793-177F5D00502C}" destId="{5CA91FD9-15BD-4D60-B694-D334F845E6A7}" srcOrd="1" destOrd="0" presId="urn:microsoft.com/office/officeart/2018/2/layout/IconVerticalSolidList"/>
    <dgm:cxn modelId="{1DA8F770-1621-FF4A-81A0-05035C9466EA}" type="presParOf" srcId="{65978E2E-0523-4C76-B793-177F5D00502C}" destId="{F8E6ADD8-DB31-4FD7-B874-5BB58B5FDDF7}" srcOrd="2" destOrd="0" presId="urn:microsoft.com/office/officeart/2018/2/layout/IconVerticalSolidList"/>
    <dgm:cxn modelId="{69CDD6DA-B41D-A54E-932A-7C5B67BE81DA}" type="presParOf" srcId="{65978E2E-0523-4C76-B793-177F5D00502C}" destId="{24CD2A6C-C9E0-4594-9FE2-65F3D09A6E1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8DF428-EB37-4267-9972-2598B5A1956B}">
      <dsp:nvSpPr>
        <dsp:cNvPr id="0" name=""/>
        <dsp:cNvSpPr/>
      </dsp:nvSpPr>
      <dsp:spPr>
        <a:xfrm>
          <a:off x="3503" y="304455"/>
          <a:ext cx="4268800" cy="1707520"/>
        </a:xfrm>
        <a:prstGeom prst="chevron">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latin typeface="Calibri"/>
              <a:cs typeface="Calibri"/>
            </a:rPr>
            <a:t>Over 90% of the survey respondents wanted to learn a new hobby/skill but didn’t know from where to start.</a:t>
          </a:r>
        </a:p>
      </dsp:txBody>
      <dsp:txXfrm>
        <a:off x="857263" y="304455"/>
        <a:ext cx="2561280" cy="1707520"/>
      </dsp:txXfrm>
    </dsp:sp>
    <dsp:sp modelId="{60D7CB42-D6CC-4A13-A2DB-410EACE38558}">
      <dsp:nvSpPr>
        <dsp:cNvPr id="0" name=""/>
        <dsp:cNvSpPr/>
      </dsp:nvSpPr>
      <dsp:spPr>
        <a:xfrm>
          <a:off x="3845424" y="304455"/>
          <a:ext cx="4268800" cy="1707520"/>
        </a:xfrm>
        <a:prstGeom prst="chevron">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rtl="0">
            <a:lnSpc>
              <a:spcPct val="90000"/>
            </a:lnSpc>
            <a:spcBef>
              <a:spcPct val="0"/>
            </a:spcBef>
            <a:spcAft>
              <a:spcPct val="35000"/>
            </a:spcAft>
            <a:buNone/>
          </a:pPr>
          <a:r>
            <a:rPr lang="en-US" sz="1500" kern="1200">
              <a:latin typeface="Calibri"/>
              <a:cs typeface="Calibri"/>
            </a:rPr>
            <a:t>48.4% of the </a:t>
          </a:r>
          <a:r>
            <a:rPr lang="en-US" sz="1500" b="0" kern="1200">
              <a:latin typeface="Calibri"/>
              <a:cs typeface="Calibri"/>
            </a:rPr>
            <a:t>respondents</a:t>
          </a:r>
          <a:r>
            <a:rPr lang="en-US" sz="1500" kern="1200">
              <a:latin typeface="Calibri"/>
              <a:cs typeface="Calibri"/>
            </a:rPr>
            <a:t> said they were open to use Hobby swap for professional networking</a:t>
          </a:r>
        </a:p>
      </dsp:txBody>
      <dsp:txXfrm>
        <a:off x="4699184" y="304455"/>
        <a:ext cx="2561280" cy="1707520"/>
      </dsp:txXfrm>
    </dsp:sp>
    <dsp:sp modelId="{E261B1CC-4375-4D2E-9338-4ADDA118658F}">
      <dsp:nvSpPr>
        <dsp:cNvPr id="0" name=""/>
        <dsp:cNvSpPr/>
      </dsp:nvSpPr>
      <dsp:spPr>
        <a:xfrm>
          <a:off x="7687345" y="304455"/>
          <a:ext cx="4268800" cy="1707520"/>
        </a:xfrm>
        <a:prstGeom prst="chevron">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rtl="0">
            <a:lnSpc>
              <a:spcPct val="90000"/>
            </a:lnSpc>
            <a:spcBef>
              <a:spcPct val="0"/>
            </a:spcBef>
            <a:spcAft>
              <a:spcPct val="35000"/>
            </a:spcAft>
            <a:buNone/>
          </a:pPr>
          <a:r>
            <a:rPr lang="en-US" sz="1500" kern="1200"/>
            <a:t>Around 90% of the survey respondents were willing to pay for picking Hobby swap skill ,which indicates interest in using app and paying for services ,indicating customers see value in the app</a:t>
          </a:r>
          <a:endParaRPr lang="en-US" sz="1500" kern="1200">
            <a:latin typeface="Calibri"/>
            <a:cs typeface="Calibri"/>
          </a:endParaRPr>
        </a:p>
      </dsp:txBody>
      <dsp:txXfrm>
        <a:off x="8541105" y="304455"/>
        <a:ext cx="2561280" cy="17075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CCE879-14CE-4336-ABDF-0B1D907A81AD}">
      <dsp:nvSpPr>
        <dsp:cNvPr id="0" name=""/>
        <dsp:cNvSpPr/>
      </dsp:nvSpPr>
      <dsp:spPr>
        <a:xfrm>
          <a:off x="0" y="2051"/>
          <a:ext cx="6518453" cy="103995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1B12C2-E01D-4389-B1DF-541D7CE69A2A}">
      <dsp:nvSpPr>
        <dsp:cNvPr id="0" name=""/>
        <dsp:cNvSpPr/>
      </dsp:nvSpPr>
      <dsp:spPr>
        <a:xfrm>
          <a:off x="314586" y="236041"/>
          <a:ext cx="571975" cy="5719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027F05-34BE-46F3-B026-C7690341B873}">
      <dsp:nvSpPr>
        <dsp:cNvPr id="0" name=""/>
        <dsp:cNvSpPr/>
      </dsp:nvSpPr>
      <dsp:spPr>
        <a:xfrm>
          <a:off x="1201148" y="2051"/>
          <a:ext cx="5317305" cy="1039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062" tIns="110062" rIns="110062" bIns="110062" numCol="1" spcCol="1270" anchor="ctr" anchorCtr="0">
          <a:noAutofit/>
        </a:bodyPr>
        <a:lstStyle/>
        <a:p>
          <a:pPr marL="0" lvl="0" indent="0" algn="l" defTabSz="977900">
            <a:lnSpc>
              <a:spcPct val="100000"/>
            </a:lnSpc>
            <a:spcBef>
              <a:spcPct val="0"/>
            </a:spcBef>
            <a:spcAft>
              <a:spcPct val="35000"/>
            </a:spcAft>
            <a:buNone/>
          </a:pPr>
          <a:r>
            <a:rPr lang="en-US" sz="2200" kern="1200"/>
            <a:t>Language Translation Integration</a:t>
          </a:r>
        </a:p>
      </dsp:txBody>
      <dsp:txXfrm>
        <a:off x="1201148" y="2051"/>
        <a:ext cx="5317305" cy="1039955"/>
      </dsp:txXfrm>
    </dsp:sp>
    <dsp:sp modelId="{40CD2DED-47E9-45C6-A3D4-C99172DB0918}">
      <dsp:nvSpPr>
        <dsp:cNvPr id="0" name=""/>
        <dsp:cNvSpPr/>
      </dsp:nvSpPr>
      <dsp:spPr>
        <a:xfrm>
          <a:off x="0" y="1301996"/>
          <a:ext cx="6518453" cy="103995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EA5EA3-80B5-4B41-9478-37B416F8EDDC}">
      <dsp:nvSpPr>
        <dsp:cNvPr id="0" name=""/>
        <dsp:cNvSpPr/>
      </dsp:nvSpPr>
      <dsp:spPr>
        <a:xfrm>
          <a:off x="314586" y="1535986"/>
          <a:ext cx="571975" cy="5719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02429F-4154-432F-9841-7B002BC31634}">
      <dsp:nvSpPr>
        <dsp:cNvPr id="0" name=""/>
        <dsp:cNvSpPr/>
      </dsp:nvSpPr>
      <dsp:spPr>
        <a:xfrm>
          <a:off x="1201148" y="1301996"/>
          <a:ext cx="5317305" cy="1039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062" tIns="110062" rIns="110062" bIns="110062" numCol="1" spcCol="1270" anchor="ctr" anchorCtr="0">
          <a:noAutofit/>
        </a:bodyPr>
        <a:lstStyle/>
        <a:p>
          <a:pPr marL="0" lvl="0" indent="0" algn="l" defTabSz="977900">
            <a:lnSpc>
              <a:spcPct val="100000"/>
            </a:lnSpc>
            <a:spcBef>
              <a:spcPct val="0"/>
            </a:spcBef>
            <a:spcAft>
              <a:spcPct val="35000"/>
            </a:spcAft>
            <a:buNone/>
          </a:pPr>
          <a:r>
            <a:rPr lang="en-US" sz="2200" kern="1200"/>
            <a:t>In-App </a:t>
          </a:r>
          <a:r>
            <a:rPr lang="en-US" sz="2200" kern="1200" dirty="0"/>
            <a:t>Marketplace</a:t>
          </a:r>
        </a:p>
      </dsp:txBody>
      <dsp:txXfrm>
        <a:off x="1201148" y="1301996"/>
        <a:ext cx="5317305" cy="1039955"/>
      </dsp:txXfrm>
    </dsp:sp>
    <dsp:sp modelId="{AD2F5DC9-839D-47C8-B9FD-0839014B89E9}">
      <dsp:nvSpPr>
        <dsp:cNvPr id="0" name=""/>
        <dsp:cNvSpPr/>
      </dsp:nvSpPr>
      <dsp:spPr>
        <a:xfrm>
          <a:off x="0" y="2601941"/>
          <a:ext cx="6518453" cy="103995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2491E5-5E91-4D49-BD17-A998AD01A3C6}">
      <dsp:nvSpPr>
        <dsp:cNvPr id="0" name=""/>
        <dsp:cNvSpPr/>
      </dsp:nvSpPr>
      <dsp:spPr>
        <a:xfrm>
          <a:off x="314586" y="2835931"/>
          <a:ext cx="571975" cy="5719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22EBCB-C0AB-4607-A6F9-B5AC98997CAA}">
      <dsp:nvSpPr>
        <dsp:cNvPr id="0" name=""/>
        <dsp:cNvSpPr/>
      </dsp:nvSpPr>
      <dsp:spPr>
        <a:xfrm>
          <a:off x="1201148" y="2601941"/>
          <a:ext cx="5317305" cy="1039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062" tIns="110062" rIns="110062" bIns="110062" numCol="1" spcCol="1270" anchor="ctr" anchorCtr="0">
          <a:noAutofit/>
        </a:bodyPr>
        <a:lstStyle/>
        <a:p>
          <a:pPr marL="0" lvl="0" indent="0" algn="l" defTabSz="977900">
            <a:lnSpc>
              <a:spcPct val="100000"/>
            </a:lnSpc>
            <a:spcBef>
              <a:spcPct val="0"/>
            </a:spcBef>
            <a:spcAft>
              <a:spcPct val="35000"/>
            </a:spcAft>
            <a:buNone/>
          </a:pPr>
          <a:r>
            <a:rPr lang="en-US" sz="2200" kern="1200"/>
            <a:t>Skillful Travel Plan</a:t>
          </a:r>
        </a:p>
      </dsp:txBody>
      <dsp:txXfrm>
        <a:off x="1201148" y="2601941"/>
        <a:ext cx="5317305" cy="1039955"/>
      </dsp:txXfrm>
    </dsp:sp>
    <dsp:sp modelId="{70E27FA6-D2B0-4923-9769-B8C1B0E5E253}">
      <dsp:nvSpPr>
        <dsp:cNvPr id="0" name=""/>
        <dsp:cNvSpPr/>
      </dsp:nvSpPr>
      <dsp:spPr>
        <a:xfrm>
          <a:off x="0" y="3901886"/>
          <a:ext cx="6518453" cy="103995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E538BD-478F-42F5-8453-E3FBD8340BD2}">
      <dsp:nvSpPr>
        <dsp:cNvPr id="0" name=""/>
        <dsp:cNvSpPr/>
      </dsp:nvSpPr>
      <dsp:spPr>
        <a:xfrm>
          <a:off x="314586" y="4135876"/>
          <a:ext cx="571975" cy="57197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47DCFD-4236-4266-878D-74C00C4820B6}">
      <dsp:nvSpPr>
        <dsp:cNvPr id="0" name=""/>
        <dsp:cNvSpPr/>
      </dsp:nvSpPr>
      <dsp:spPr>
        <a:xfrm>
          <a:off x="1201148" y="3901886"/>
          <a:ext cx="5317305" cy="1039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062" tIns="110062" rIns="110062" bIns="110062" numCol="1" spcCol="1270" anchor="ctr" anchorCtr="0">
          <a:noAutofit/>
        </a:bodyPr>
        <a:lstStyle/>
        <a:p>
          <a:pPr marL="0" lvl="0" indent="0" algn="l" defTabSz="977900">
            <a:lnSpc>
              <a:spcPct val="100000"/>
            </a:lnSpc>
            <a:spcBef>
              <a:spcPct val="0"/>
            </a:spcBef>
            <a:spcAft>
              <a:spcPct val="35000"/>
            </a:spcAft>
            <a:buNone/>
          </a:pPr>
          <a:r>
            <a:rPr lang="en-US" sz="2200" kern="1200" dirty="0"/>
            <a:t>Integration </a:t>
          </a:r>
          <a:r>
            <a:rPr lang="en-US" sz="2200" kern="1200"/>
            <a:t>with co-working </a:t>
          </a:r>
          <a:r>
            <a:rPr lang="en-US" sz="2200" kern="1200" dirty="0"/>
            <a:t>space</a:t>
          </a:r>
        </a:p>
      </dsp:txBody>
      <dsp:txXfrm>
        <a:off x="1201148" y="3901886"/>
        <a:ext cx="5317305" cy="10399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4807AC-3B49-42B4-ADCC-E1BC151A9F28}">
      <dsp:nvSpPr>
        <dsp:cNvPr id="0" name=""/>
        <dsp:cNvSpPr/>
      </dsp:nvSpPr>
      <dsp:spPr>
        <a:xfrm>
          <a:off x="0" y="3272"/>
          <a:ext cx="11033029" cy="69711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A863A3-C1C4-4C3B-89F2-31EA8F49C39D}">
      <dsp:nvSpPr>
        <dsp:cNvPr id="0" name=""/>
        <dsp:cNvSpPr/>
      </dsp:nvSpPr>
      <dsp:spPr>
        <a:xfrm>
          <a:off x="210876" y="160123"/>
          <a:ext cx="383412" cy="3834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FE7AE0-1EC9-4744-A849-9B952A8DD7D6}">
      <dsp:nvSpPr>
        <dsp:cNvPr id="0" name=""/>
        <dsp:cNvSpPr/>
      </dsp:nvSpPr>
      <dsp:spPr>
        <a:xfrm>
          <a:off x="805166" y="3272"/>
          <a:ext cx="10227862" cy="697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778" tIns="73778" rIns="73778" bIns="73778" numCol="1" spcCol="1270" anchor="ctr" anchorCtr="0">
          <a:noAutofit/>
        </a:bodyPr>
        <a:lstStyle/>
        <a:p>
          <a:pPr marL="0" lvl="0" indent="0" algn="l" defTabSz="844550">
            <a:lnSpc>
              <a:spcPct val="90000"/>
            </a:lnSpc>
            <a:spcBef>
              <a:spcPct val="0"/>
            </a:spcBef>
            <a:spcAft>
              <a:spcPct val="35000"/>
            </a:spcAft>
            <a:buNone/>
          </a:pPr>
          <a:r>
            <a:rPr lang="en-US" sz="1900" b="1" kern="1200">
              <a:latin typeface="Avenir Next LT Pro"/>
            </a:rPr>
            <a:t>Travel Agencies and Insurance</a:t>
          </a:r>
          <a:endParaRPr lang="en-US" sz="1900" b="1" kern="1200"/>
        </a:p>
      </dsp:txBody>
      <dsp:txXfrm>
        <a:off x="805166" y="3272"/>
        <a:ext cx="10227862" cy="697113"/>
      </dsp:txXfrm>
    </dsp:sp>
    <dsp:sp modelId="{FB0A3F28-AA02-4843-B05E-AB4865B82BF4}">
      <dsp:nvSpPr>
        <dsp:cNvPr id="0" name=""/>
        <dsp:cNvSpPr/>
      </dsp:nvSpPr>
      <dsp:spPr>
        <a:xfrm>
          <a:off x="0" y="874665"/>
          <a:ext cx="11033029" cy="69711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FB63A5-85CA-41E4-9F54-F87F4A394F7F}">
      <dsp:nvSpPr>
        <dsp:cNvPr id="0" name=""/>
        <dsp:cNvSpPr/>
      </dsp:nvSpPr>
      <dsp:spPr>
        <a:xfrm>
          <a:off x="210876" y="1031515"/>
          <a:ext cx="383412" cy="3834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D43A36-67FD-4AF7-AFA6-FA8288D75B30}">
      <dsp:nvSpPr>
        <dsp:cNvPr id="0" name=""/>
        <dsp:cNvSpPr/>
      </dsp:nvSpPr>
      <dsp:spPr>
        <a:xfrm>
          <a:off x="805166" y="874665"/>
          <a:ext cx="10227862" cy="697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778" tIns="73778" rIns="73778" bIns="73778" numCol="1" spcCol="1270" anchor="ctr" anchorCtr="0">
          <a:noAutofit/>
        </a:bodyPr>
        <a:lstStyle/>
        <a:p>
          <a:pPr marL="0" lvl="0" indent="0" algn="l" defTabSz="844550">
            <a:lnSpc>
              <a:spcPct val="90000"/>
            </a:lnSpc>
            <a:spcBef>
              <a:spcPct val="0"/>
            </a:spcBef>
            <a:spcAft>
              <a:spcPct val="35000"/>
            </a:spcAft>
            <a:buNone/>
          </a:pPr>
          <a:r>
            <a:rPr lang="en-US" sz="1900" b="1" kern="1200">
              <a:latin typeface="Avenir Next LT Pro"/>
            </a:rPr>
            <a:t>Hotels</a:t>
          </a:r>
          <a:endParaRPr lang="en-US" sz="1900" b="1" kern="1200"/>
        </a:p>
      </dsp:txBody>
      <dsp:txXfrm>
        <a:off x="805166" y="874665"/>
        <a:ext cx="10227862" cy="697113"/>
      </dsp:txXfrm>
    </dsp:sp>
    <dsp:sp modelId="{AE50EB56-7A06-40E9-AA53-ABD0B56FC279}">
      <dsp:nvSpPr>
        <dsp:cNvPr id="0" name=""/>
        <dsp:cNvSpPr/>
      </dsp:nvSpPr>
      <dsp:spPr>
        <a:xfrm>
          <a:off x="0" y="1746057"/>
          <a:ext cx="11033029" cy="69711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03C5BE-6995-438B-A3A7-BF7E03DA69B8}">
      <dsp:nvSpPr>
        <dsp:cNvPr id="0" name=""/>
        <dsp:cNvSpPr/>
      </dsp:nvSpPr>
      <dsp:spPr>
        <a:xfrm>
          <a:off x="210876" y="1902908"/>
          <a:ext cx="383412" cy="3834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824AF2-4E20-4791-B3FD-D44FDB7E0AFA}">
      <dsp:nvSpPr>
        <dsp:cNvPr id="0" name=""/>
        <dsp:cNvSpPr/>
      </dsp:nvSpPr>
      <dsp:spPr>
        <a:xfrm>
          <a:off x="805166" y="1746057"/>
          <a:ext cx="10227862" cy="697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778" tIns="73778" rIns="73778" bIns="73778" numCol="1" spcCol="1270" anchor="ctr" anchorCtr="0">
          <a:noAutofit/>
        </a:bodyPr>
        <a:lstStyle/>
        <a:p>
          <a:pPr marL="0" lvl="0" indent="0" algn="l" defTabSz="844550">
            <a:lnSpc>
              <a:spcPct val="90000"/>
            </a:lnSpc>
            <a:spcBef>
              <a:spcPct val="0"/>
            </a:spcBef>
            <a:spcAft>
              <a:spcPct val="35000"/>
            </a:spcAft>
            <a:buNone/>
          </a:pPr>
          <a:r>
            <a:rPr lang="en-US" sz="1900" b="1" kern="1200">
              <a:latin typeface="Avenir Next LT Pro"/>
            </a:rPr>
            <a:t>Various Events and workshops</a:t>
          </a:r>
          <a:endParaRPr lang="en-US" sz="1900" b="1" kern="1200"/>
        </a:p>
      </dsp:txBody>
      <dsp:txXfrm>
        <a:off x="805166" y="1746057"/>
        <a:ext cx="10227862" cy="697113"/>
      </dsp:txXfrm>
    </dsp:sp>
    <dsp:sp modelId="{E04C89F6-6CAA-4C87-9686-7EA3B4C43725}">
      <dsp:nvSpPr>
        <dsp:cNvPr id="0" name=""/>
        <dsp:cNvSpPr/>
      </dsp:nvSpPr>
      <dsp:spPr>
        <a:xfrm>
          <a:off x="0" y="2617449"/>
          <a:ext cx="11033029" cy="69711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5E2A33-26AB-4167-8EFE-03958308BBBD}">
      <dsp:nvSpPr>
        <dsp:cNvPr id="0" name=""/>
        <dsp:cNvSpPr/>
      </dsp:nvSpPr>
      <dsp:spPr>
        <a:xfrm>
          <a:off x="210876" y="2774300"/>
          <a:ext cx="383412" cy="38341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1A320DE-1217-456F-88AE-638D106AB08A}">
      <dsp:nvSpPr>
        <dsp:cNvPr id="0" name=""/>
        <dsp:cNvSpPr/>
      </dsp:nvSpPr>
      <dsp:spPr>
        <a:xfrm>
          <a:off x="805166" y="2617449"/>
          <a:ext cx="10227862" cy="697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778" tIns="73778" rIns="73778" bIns="73778" numCol="1" spcCol="1270" anchor="ctr" anchorCtr="0">
          <a:noAutofit/>
        </a:bodyPr>
        <a:lstStyle/>
        <a:p>
          <a:pPr marL="0" lvl="0" indent="0" algn="l" defTabSz="844550" rtl="0">
            <a:lnSpc>
              <a:spcPct val="90000"/>
            </a:lnSpc>
            <a:spcBef>
              <a:spcPct val="0"/>
            </a:spcBef>
            <a:spcAft>
              <a:spcPct val="35000"/>
            </a:spcAft>
            <a:buNone/>
          </a:pPr>
          <a:r>
            <a:rPr lang="en-US" sz="1900" b="1" kern="1200">
              <a:latin typeface="Avenir Next LT Pro"/>
            </a:rPr>
            <a:t>Partnership with VR companies for Immersive cultural experience</a:t>
          </a:r>
          <a:endParaRPr lang="en-US" sz="1900" b="1" kern="1200"/>
        </a:p>
      </dsp:txBody>
      <dsp:txXfrm>
        <a:off x="805166" y="2617449"/>
        <a:ext cx="10227862" cy="697113"/>
      </dsp:txXfrm>
    </dsp:sp>
    <dsp:sp modelId="{39564247-155C-40C0-8666-A3D671CE0C03}">
      <dsp:nvSpPr>
        <dsp:cNvPr id="0" name=""/>
        <dsp:cNvSpPr/>
      </dsp:nvSpPr>
      <dsp:spPr>
        <a:xfrm>
          <a:off x="0" y="3488842"/>
          <a:ext cx="11033029" cy="69711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015728-42CC-4922-83FB-B4A83076F46E}">
      <dsp:nvSpPr>
        <dsp:cNvPr id="0" name=""/>
        <dsp:cNvSpPr/>
      </dsp:nvSpPr>
      <dsp:spPr>
        <a:xfrm>
          <a:off x="210876" y="3645692"/>
          <a:ext cx="383412" cy="38341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5DEFC3-F163-4761-A386-6C7A418DAD9D}">
      <dsp:nvSpPr>
        <dsp:cNvPr id="0" name=""/>
        <dsp:cNvSpPr/>
      </dsp:nvSpPr>
      <dsp:spPr>
        <a:xfrm>
          <a:off x="805166" y="3488842"/>
          <a:ext cx="10227862" cy="697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778" tIns="73778" rIns="73778" bIns="73778" numCol="1" spcCol="1270" anchor="ctr" anchorCtr="0">
          <a:noAutofit/>
        </a:bodyPr>
        <a:lstStyle/>
        <a:p>
          <a:pPr marL="0" lvl="0" indent="0" algn="l" defTabSz="844550">
            <a:lnSpc>
              <a:spcPct val="90000"/>
            </a:lnSpc>
            <a:spcBef>
              <a:spcPct val="0"/>
            </a:spcBef>
            <a:spcAft>
              <a:spcPct val="35000"/>
            </a:spcAft>
            <a:buNone/>
          </a:pPr>
          <a:r>
            <a:rPr lang="en-US" sz="1900" b="1" kern="1200">
              <a:latin typeface="Avenir Next LT Pro"/>
            </a:rPr>
            <a:t>Affiliate Link sharing from Influencers</a:t>
          </a:r>
        </a:p>
      </dsp:txBody>
      <dsp:txXfrm>
        <a:off x="805166" y="3488842"/>
        <a:ext cx="10227862" cy="6971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16E3A2-9B4A-44A5-AA47-AD2F9FB5AE8F}">
      <dsp:nvSpPr>
        <dsp:cNvPr id="0" name=""/>
        <dsp:cNvSpPr/>
      </dsp:nvSpPr>
      <dsp:spPr>
        <a:xfrm>
          <a:off x="0" y="3272"/>
          <a:ext cx="11033029" cy="69711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46E977-23F1-4268-A79A-15FB1D9CF8BD}">
      <dsp:nvSpPr>
        <dsp:cNvPr id="0" name=""/>
        <dsp:cNvSpPr/>
      </dsp:nvSpPr>
      <dsp:spPr>
        <a:xfrm>
          <a:off x="210876" y="160123"/>
          <a:ext cx="383412" cy="3834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592518-C864-48CA-80EC-1E14CD2D185F}">
      <dsp:nvSpPr>
        <dsp:cNvPr id="0" name=""/>
        <dsp:cNvSpPr/>
      </dsp:nvSpPr>
      <dsp:spPr>
        <a:xfrm>
          <a:off x="805166" y="3272"/>
          <a:ext cx="10227862" cy="697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778" tIns="73778" rIns="73778" bIns="73778" numCol="1" spcCol="1270" anchor="ctr" anchorCtr="0">
          <a:noAutofit/>
        </a:bodyPr>
        <a:lstStyle/>
        <a:p>
          <a:pPr marL="0" lvl="0" indent="0" algn="l" defTabSz="844550">
            <a:lnSpc>
              <a:spcPct val="100000"/>
            </a:lnSpc>
            <a:spcBef>
              <a:spcPct val="0"/>
            </a:spcBef>
            <a:spcAft>
              <a:spcPct val="35000"/>
            </a:spcAft>
            <a:buNone/>
          </a:pPr>
          <a:r>
            <a:rPr lang="en-US" sz="1900" b="0" kern="1200">
              <a:latin typeface="Avenir Next LT Pro"/>
            </a:rPr>
            <a:t>Hobby meetups</a:t>
          </a:r>
          <a:endParaRPr lang="en-US" sz="1900" b="0" kern="1200"/>
        </a:p>
      </dsp:txBody>
      <dsp:txXfrm>
        <a:off x="805166" y="3272"/>
        <a:ext cx="10227862" cy="697113"/>
      </dsp:txXfrm>
    </dsp:sp>
    <dsp:sp modelId="{A8EE1469-B1A9-4935-8977-968A97FD5D93}">
      <dsp:nvSpPr>
        <dsp:cNvPr id="0" name=""/>
        <dsp:cNvSpPr/>
      </dsp:nvSpPr>
      <dsp:spPr>
        <a:xfrm>
          <a:off x="0" y="874665"/>
          <a:ext cx="11033029" cy="69711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AAB30F-AAD7-4DCA-B998-E1EF5689D373}">
      <dsp:nvSpPr>
        <dsp:cNvPr id="0" name=""/>
        <dsp:cNvSpPr/>
      </dsp:nvSpPr>
      <dsp:spPr>
        <a:xfrm>
          <a:off x="210876" y="1031515"/>
          <a:ext cx="383412" cy="3834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E85038-1D50-4383-91A1-211C9A3F8756}">
      <dsp:nvSpPr>
        <dsp:cNvPr id="0" name=""/>
        <dsp:cNvSpPr/>
      </dsp:nvSpPr>
      <dsp:spPr>
        <a:xfrm>
          <a:off x="805166" y="874665"/>
          <a:ext cx="10227862" cy="697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778" tIns="73778" rIns="73778" bIns="73778" numCol="1" spcCol="1270" anchor="ctr" anchorCtr="0">
          <a:noAutofit/>
        </a:bodyPr>
        <a:lstStyle/>
        <a:p>
          <a:pPr marL="0" lvl="0" indent="0" algn="l" defTabSz="844550">
            <a:lnSpc>
              <a:spcPct val="100000"/>
            </a:lnSpc>
            <a:spcBef>
              <a:spcPct val="0"/>
            </a:spcBef>
            <a:spcAft>
              <a:spcPct val="35000"/>
            </a:spcAft>
            <a:buNone/>
          </a:pPr>
          <a:r>
            <a:rPr lang="en-US" sz="1900" b="0" kern="1200"/>
            <a:t>Alliance with</a:t>
          </a:r>
          <a:r>
            <a:rPr lang="en-US" sz="1900" b="0" kern="1200">
              <a:latin typeface="Avenir Next LT Pro"/>
            </a:rPr>
            <a:t> International</a:t>
          </a:r>
          <a:r>
            <a:rPr lang="en-US" sz="1900" b="0" kern="1200"/>
            <a:t> influencers</a:t>
          </a:r>
        </a:p>
      </dsp:txBody>
      <dsp:txXfrm>
        <a:off x="805166" y="874665"/>
        <a:ext cx="10227862" cy="697113"/>
      </dsp:txXfrm>
    </dsp:sp>
    <dsp:sp modelId="{12ECDB64-088D-47B2-94A0-5D679B75D6B1}">
      <dsp:nvSpPr>
        <dsp:cNvPr id="0" name=""/>
        <dsp:cNvSpPr/>
      </dsp:nvSpPr>
      <dsp:spPr>
        <a:xfrm>
          <a:off x="0" y="1746057"/>
          <a:ext cx="11033029" cy="69711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AE8706-112B-45FB-92A0-9FE01DB45833}">
      <dsp:nvSpPr>
        <dsp:cNvPr id="0" name=""/>
        <dsp:cNvSpPr/>
      </dsp:nvSpPr>
      <dsp:spPr>
        <a:xfrm>
          <a:off x="210876" y="1902908"/>
          <a:ext cx="383412" cy="3834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7EB6D3-CE62-4BCA-BE7D-6EAB97C8947F}">
      <dsp:nvSpPr>
        <dsp:cNvPr id="0" name=""/>
        <dsp:cNvSpPr/>
      </dsp:nvSpPr>
      <dsp:spPr>
        <a:xfrm>
          <a:off x="805166" y="1746057"/>
          <a:ext cx="10227862" cy="697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778" tIns="73778" rIns="73778" bIns="73778" numCol="1" spcCol="1270" anchor="ctr" anchorCtr="0">
          <a:noAutofit/>
        </a:bodyPr>
        <a:lstStyle/>
        <a:p>
          <a:pPr marL="0" lvl="0" indent="0" algn="l" defTabSz="844550">
            <a:lnSpc>
              <a:spcPct val="100000"/>
            </a:lnSpc>
            <a:spcBef>
              <a:spcPct val="0"/>
            </a:spcBef>
            <a:spcAft>
              <a:spcPct val="35000"/>
            </a:spcAft>
            <a:buNone/>
          </a:pPr>
          <a:r>
            <a:rPr lang="en-US" sz="1900" b="0" kern="1200"/>
            <a:t>Global markets expansion</a:t>
          </a:r>
        </a:p>
      </dsp:txBody>
      <dsp:txXfrm>
        <a:off x="805166" y="1746057"/>
        <a:ext cx="10227862" cy="697113"/>
      </dsp:txXfrm>
    </dsp:sp>
    <dsp:sp modelId="{B3119193-169F-4474-926C-1D97F03B6584}">
      <dsp:nvSpPr>
        <dsp:cNvPr id="0" name=""/>
        <dsp:cNvSpPr/>
      </dsp:nvSpPr>
      <dsp:spPr>
        <a:xfrm>
          <a:off x="0" y="2617449"/>
          <a:ext cx="11033029" cy="697113"/>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8ECB34-CB9D-4864-A165-1107D2BEBD80}">
      <dsp:nvSpPr>
        <dsp:cNvPr id="0" name=""/>
        <dsp:cNvSpPr/>
      </dsp:nvSpPr>
      <dsp:spPr>
        <a:xfrm>
          <a:off x="210876" y="2774300"/>
          <a:ext cx="383412" cy="38341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BD6179-54E8-41B7-970E-7D1BF1A4B4CD}">
      <dsp:nvSpPr>
        <dsp:cNvPr id="0" name=""/>
        <dsp:cNvSpPr/>
      </dsp:nvSpPr>
      <dsp:spPr>
        <a:xfrm>
          <a:off x="805166" y="2617449"/>
          <a:ext cx="10227862" cy="697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778" tIns="73778" rIns="73778" bIns="73778" numCol="1" spcCol="1270" anchor="ctr" anchorCtr="0">
          <a:noAutofit/>
        </a:bodyPr>
        <a:lstStyle/>
        <a:p>
          <a:pPr marL="0" lvl="0" indent="0" algn="l" defTabSz="844550">
            <a:lnSpc>
              <a:spcPct val="100000"/>
            </a:lnSpc>
            <a:spcBef>
              <a:spcPct val="0"/>
            </a:spcBef>
            <a:spcAft>
              <a:spcPct val="35000"/>
            </a:spcAft>
            <a:buNone/>
          </a:pPr>
          <a:r>
            <a:rPr lang="en-US" sz="1900" b="0" kern="1200">
              <a:latin typeface="Avenir Next LT Pro"/>
            </a:rPr>
            <a:t> International Coporate events</a:t>
          </a:r>
        </a:p>
      </dsp:txBody>
      <dsp:txXfrm>
        <a:off x="805166" y="2617449"/>
        <a:ext cx="10227862" cy="697113"/>
      </dsp:txXfrm>
    </dsp:sp>
    <dsp:sp modelId="{49855C36-C98E-4DE7-8CC1-7372DA62199D}">
      <dsp:nvSpPr>
        <dsp:cNvPr id="0" name=""/>
        <dsp:cNvSpPr/>
      </dsp:nvSpPr>
      <dsp:spPr>
        <a:xfrm>
          <a:off x="0" y="3488842"/>
          <a:ext cx="11033029" cy="697113"/>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A91FD9-15BD-4D60-B694-D334F845E6A7}">
      <dsp:nvSpPr>
        <dsp:cNvPr id="0" name=""/>
        <dsp:cNvSpPr/>
      </dsp:nvSpPr>
      <dsp:spPr>
        <a:xfrm>
          <a:off x="210876" y="3645692"/>
          <a:ext cx="383412" cy="38341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CD2A6C-C9E0-4594-9FE2-65F3D09A6E19}">
      <dsp:nvSpPr>
        <dsp:cNvPr id="0" name=""/>
        <dsp:cNvSpPr/>
      </dsp:nvSpPr>
      <dsp:spPr>
        <a:xfrm>
          <a:off x="805166" y="3488842"/>
          <a:ext cx="10227862" cy="697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778" tIns="73778" rIns="73778" bIns="73778" numCol="1" spcCol="1270" anchor="ctr" anchorCtr="0">
          <a:noAutofit/>
        </a:bodyPr>
        <a:lstStyle/>
        <a:p>
          <a:pPr marL="0" lvl="0" indent="0" algn="l" defTabSz="844550">
            <a:lnSpc>
              <a:spcPct val="100000"/>
            </a:lnSpc>
            <a:spcBef>
              <a:spcPct val="0"/>
            </a:spcBef>
            <a:spcAft>
              <a:spcPct val="35000"/>
            </a:spcAft>
            <a:buNone/>
          </a:pPr>
          <a:r>
            <a:rPr lang="en-US" sz="1900" b="0" kern="1200">
              <a:latin typeface="Avenir Next LT Pro"/>
            </a:rPr>
            <a:t>International cultural experience packages for similar Hobby </a:t>
          </a:r>
          <a:r>
            <a:rPr lang="en-US" sz="1900" b="0" kern="1200"/>
            <a:t>enthusiast</a:t>
          </a:r>
        </a:p>
      </dsp:txBody>
      <dsp:txXfrm>
        <a:off x="805166" y="3488842"/>
        <a:ext cx="10227862" cy="69711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849352-39CB-486C-AEA5-5D17795DD0C7}" type="datetimeFigureOut">
              <a:rPr lang="en-US" smtClean="0"/>
              <a:t>12/7/2023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0E6F85-6220-421D-9203-84F526C4C605}" type="slidenum">
              <a:rPr lang="en-US" smtClean="0"/>
              <a:t>‹#›</a:t>
            </a:fld>
            <a:endParaRPr lang="en-US"/>
          </a:p>
        </p:txBody>
      </p:sp>
    </p:spTree>
    <p:extLst>
      <p:ext uri="{BB962C8B-B14F-4D97-AF65-F5344CB8AC3E}">
        <p14:creationId xmlns:p14="http://schemas.microsoft.com/office/powerpoint/2010/main" val="2510255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8F3494-0491-4803-BC84-8A9DE4958074}" type="slidenum">
              <a:rPr lang="en-US" smtClean="0"/>
              <a:t>2</a:t>
            </a:fld>
            <a:endParaRPr lang="en-US"/>
          </a:p>
        </p:txBody>
      </p:sp>
    </p:spTree>
    <p:extLst>
      <p:ext uri="{BB962C8B-B14F-4D97-AF65-F5344CB8AC3E}">
        <p14:creationId xmlns:p14="http://schemas.microsoft.com/office/powerpoint/2010/main" val="1313959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30E6F85-6220-421D-9203-84F526C4C605}" type="slidenum">
              <a:rPr lang="en-US" smtClean="0"/>
              <a:t>6</a:t>
            </a:fld>
            <a:endParaRPr lang="en-US"/>
          </a:p>
        </p:txBody>
      </p:sp>
    </p:spTree>
    <p:extLst>
      <p:ext uri="{BB962C8B-B14F-4D97-AF65-F5344CB8AC3E}">
        <p14:creationId xmlns:p14="http://schemas.microsoft.com/office/powerpoint/2010/main" val="2337011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8F3494-0491-4803-BC84-8A9DE4958074}" type="slidenum">
              <a:rPr lang="en-US" smtClean="0"/>
              <a:t>8</a:t>
            </a:fld>
            <a:endParaRPr lang="en-US"/>
          </a:p>
        </p:txBody>
      </p:sp>
    </p:spTree>
    <p:extLst>
      <p:ext uri="{BB962C8B-B14F-4D97-AF65-F5344CB8AC3E}">
        <p14:creationId xmlns:p14="http://schemas.microsoft.com/office/powerpoint/2010/main" val="3835040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2728D19-281F-4946-9684-65A557653DDA}"/>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412D4F2-D8CF-48D7-8E93-9342D2AE3950}"/>
              </a:ext>
            </a:extLst>
          </p:cNvPr>
          <p:cNvSpPr/>
          <p:nvPr userDrawn="1"/>
        </p:nvSpPr>
        <p:spPr>
          <a:xfrm rot="10800000" flipH="1">
            <a:off x="0" y="0"/>
            <a:ext cx="12191999" cy="6858000"/>
          </a:xfrm>
          <a:prstGeom prst="rect">
            <a:avLst/>
          </a:prstGeom>
          <a:gradFill>
            <a:gsLst>
              <a:gs pos="0">
                <a:schemeClr val="accent5">
                  <a:alpha val="75000"/>
                </a:schemeClr>
              </a:gs>
              <a:gs pos="100000">
                <a:schemeClr val="tx2">
                  <a:lumMod val="50000"/>
                  <a:lumOff val="50000"/>
                  <a:alpha val="48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81071F9-5F9E-43AF-B1F9-8F94CCA0D1D0}"/>
              </a:ext>
            </a:extLst>
          </p:cNvPr>
          <p:cNvSpPr/>
          <p:nvPr userDrawn="1"/>
        </p:nvSpPr>
        <p:spPr>
          <a:xfrm rot="10800000">
            <a:off x="-4" y="456773"/>
            <a:ext cx="12191999" cy="6400800"/>
          </a:xfrm>
          <a:prstGeom prst="rect">
            <a:avLst/>
          </a:prstGeom>
          <a:gradFill>
            <a:gsLst>
              <a:gs pos="0">
                <a:schemeClr val="accent5">
                  <a:alpha val="37000"/>
                </a:schemeClr>
              </a:gs>
              <a:gs pos="92000">
                <a:schemeClr val="accent2">
                  <a:alpha val="7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954D1A4-E8FD-4E5A-A528-35498A356680}"/>
              </a:ext>
            </a:extLst>
          </p:cNvPr>
          <p:cNvSpPr/>
          <p:nvPr userDrawn="1"/>
        </p:nvSpPr>
        <p:spPr>
          <a:xfrm rot="10800000" flipH="1">
            <a:off x="-2" y="0"/>
            <a:ext cx="6096001" cy="6858000"/>
          </a:xfrm>
          <a:prstGeom prst="rect">
            <a:avLst/>
          </a:prstGeom>
          <a:gradFill>
            <a:gsLst>
              <a:gs pos="13000">
                <a:schemeClr val="accent2">
                  <a:alpha val="61000"/>
                </a:schemeClr>
              </a:gs>
              <a:gs pos="99000">
                <a:schemeClr val="accent4"/>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a:p>
        </p:txBody>
      </p:sp>
      <p:sp>
        <p:nvSpPr>
          <p:cNvPr id="19" name="Title 6">
            <a:extLst>
              <a:ext uri="{FF2B5EF4-FFF2-40B4-BE49-F238E27FC236}">
                <a16:creationId xmlns:a16="http://schemas.microsoft.com/office/drawing/2014/main" id="{ED6FD0CF-1406-477D-A12B-53DC561BD054}"/>
              </a:ext>
            </a:extLst>
          </p:cNvPr>
          <p:cNvSpPr>
            <a:spLocks noGrp="1"/>
          </p:cNvSpPr>
          <p:nvPr>
            <p:ph type="ctrTitle"/>
          </p:nvPr>
        </p:nvSpPr>
        <p:spPr>
          <a:xfrm>
            <a:off x="782918" y="1028700"/>
            <a:ext cx="10614211" cy="1152712"/>
          </a:xfrm>
        </p:spPr>
        <p:txBody>
          <a:bodyPr/>
          <a:lstStyle>
            <a:lvl1pPr algn="ctr">
              <a:defRPr>
                <a:solidFill>
                  <a:schemeClr val="bg1"/>
                </a:solidFill>
              </a:defRPr>
            </a:lvl1pPr>
          </a:lstStyle>
          <a:p>
            <a:r>
              <a:rPr lang="en-US">
                <a:solidFill>
                  <a:schemeClr val="bg1"/>
                </a:solidFill>
              </a:rPr>
              <a:t>Click to edit Master title style</a:t>
            </a:r>
          </a:p>
        </p:txBody>
      </p:sp>
      <p:sp>
        <p:nvSpPr>
          <p:cNvPr id="20" name="Freeform: Shape 19">
            <a:extLst>
              <a:ext uri="{FF2B5EF4-FFF2-40B4-BE49-F238E27FC236}">
                <a16:creationId xmlns:a16="http://schemas.microsoft.com/office/drawing/2014/main" id="{230DFABF-2A96-46EC-8C35-1C4A9D0A0739}"/>
              </a:ext>
            </a:extLst>
          </p:cNvPr>
          <p:cNvSpPr/>
          <p:nvPr userDrawn="1"/>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7000">
                <a:schemeClr val="accent4">
                  <a:lumMod val="60000"/>
                  <a:lumOff val="40000"/>
                  <a:alpha val="3000"/>
                </a:schemeClr>
              </a:gs>
              <a:gs pos="100000">
                <a:schemeClr val="bg1">
                  <a:alpha val="16000"/>
                </a:scheme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Subtitle 7">
            <a:extLst>
              <a:ext uri="{FF2B5EF4-FFF2-40B4-BE49-F238E27FC236}">
                <a16:creationId xmlns:a16="http://schemas.microsoft.com/office/drawing/2014/main" id="{A943203E-4446-4D2D-AFEE-C3BCE7522010}"/>
              </a:ext>
            </a:extLst>
          </p:cNvPr>
          <p:cNvSpPr>
            <a:spLocks noGrp="1"/>
          </p:cNvSpPr>
          <p:nvPr>
            <p:ph type="subTitle" idx="1"/>
          </p:nvPr>
        </p:nvSpPr>
        <p:spPr>
          <a:xfrm>
            <a:off x="1524000" y="2408518"/>
            <a:ext cx="9144000" cy="609600"/>
          </a:xfrm>
        </p:spPr>
        <p:txBody>
          <a:bodyPr>
            <a:normAutofit/>
          </a:bodyPr>
          <a:lstStyle>
            <a:lvl1pPr algn="ctr">
              <a:buNone/>
              <a:defRPr>
                <a:solidFill>
                  <a:schemeClr val="bg1"/>
                </a:solidFill>
              </a:defRPr>
            </a:lvl1pPr>
          </a:lstStyle>
          <a:p>
            <a:r>
              <a:rPr lang="en-US" sz="1400" b="0">
                <a:solidFill>
                  <a:schemeClr val="bg1"/>
                </a:solidFill>
                <a:latin typeface="+mj-lt"/>
              </a:rPr>
              <a:t>Click to edit Master subtitle style</a:t>
            </a:r>
          </a:p>
        </p:txBody>
      </p:sp>
      <p:sp>
        <p:nvSpPr>
          <p:cNvPr id="23" name="Picture Placeholder 22">
            <a:extLst>
              <a:ext uri="{FF2B5EF4-FFF2-40B4-BE49-F238E27FC236}">
                <a16:creationId xmlns:a16="http://schemas.microsoft.com/office/drawing/2014/main" id="{D7662E6F-0458-41D6-A36A-37011FA74BF8}"/>
              </a:ext>
            </a:extLst>
          </p:cNvPr>
          <p:cNvSpPr>
            <a:spLocks noGrp="1"/>
          </p:cNvSpPr>
          <p:nvPr>
            <p:ph type="pic" sz="quarter" idx="13"/>
          </p:nvPr>
        </p:nvSpPr>
        <p:spPr>
          <a:xfrm>
            <a:off x="2343302" y="3351746"/>
            <a:ext cx="7519558" cy="3506255"/>
          </a:xfrm>
          <a:custGeom>
            <a:avLst/>
            <a:gdLst>
              <a:gd name="connsiteX0" fmla="*/ 3759779 w 7519558"/>
              <a:gd name="connsiteY0" fmla="*/ 0 h 3506255"/>
              <a:gd name="connsiteX1" fmla="*/ 7513560 w 7519558"/>
              <a:gd name="connsiteY1" fmla="*/ 3387468 h 3506255"/>
              <a:gd name="connsiteX2" fmla="*/ 7519558 w 7519558"/>
              <a:gd name="connsiteY2" fmla="*/ 3506255 h 3506255"/>
              <a:gd name="connsiteX3" fmla="*/ 0 w 7519558"/>
              <a:gd name="connsiteY3" fmla="*/ 3506255 h 3506255"/>
              <a:gd name="connsiteX4" fmla="*/ 5998 w 7519558"/>
              <a:gd name="connsiteY4" fmla="*/ 3387468 h 3506255"/>
              <a:gd name="connsiteX5" fmla="*/ 3759779 w 7519558"/>
              <a:gd name="connsiteY5" fmla="*/ 0 h 350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9558" h="3506255">
                <a:moveTo>
                  <a:pt x="3759779" y="0"/>
                </a:moveTo>
                <a:cubicBezTo>
                  <a:pt x="5713450" y="0"/>
                  <a:pt x="7320331" y="1484777"/>
                  <a:pt x="7513560" y="3387468"/>
                </a:cubicBezTo>
                <a:lnTo>
                  <a:pt x="7519558" y="3506255"/>
                </a:lnTo>
                <a:lnTo>
                  <a:pt x="0" y="3506255"/>
                </a:lnTo>
                <a:lnTo>
                  <a:pt x="5998" y="3387468"/>
                </a:lnTo>
                <a:cubicBezTo>
                  <a:pt x="199227" y="1484777"/>
                  <a:pt x="1806109" y="0"/>
                  <a:pt x="3759779" y="0"/>
                </a:cubicBezTo>
                <a:close/>
              </a:path>
            </a:pathLst>
          </a:custGeom>
          <a:solidFill>
            <a:schemeClr val="accent6"/>
          </a:solidFill>
        </p:spPr>
        <p:txBody>
          <a:bodyPr wrap="square" anchor="ctr">
            <a:noAutofit/>
          </a:bodyPr>
          <a:lstStyle>
            <a:lvl1pPr algn="ctr">
              <a:defRPr/>
            </a:lvl1pPr>
          </a:lstStyle>
          <a:p>
            <a:r>
              <a:rPr lang="en-US"/>
              <a:t>Click icon to add picture</a:t>
            </a:r>
          </a:p>
        </p:txBody>
      </p:sp>
    </p:spTree>
    <p:extLst>
      <p:ext uri="{BB962C8B-B14F-4D97-AF65-F5344CB8AC3E}">
        <p14:creationId xmlns:p14="http://schemas.microsoft.com/office/powerpoint/2010/main" val="384663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2 column (comparison slid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r>
              <a:rPr lang="en-US"/>
              <a:t>Sample Footer Text</a:t>
            </a:r>
          </a:p>
        </p:txBody>
      </p:sp>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r>
              <a:rPr lang="en-US"/>
              <a:t>Monday, February 1, 20XX</a:t>
            </a:r>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44478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r>
              <a:rPr lang="en-US"/>
              <a:t>Sample Footer Text</a:t>
            </a:r>
          </a:p>
        </p:txBody>
      </p:sp>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3200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3200400" cy="3104856"/>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4892040" y="2109976"/>
            <a:ext cx="3200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4892040" y="3016183"/>
            <a:ext cx="3200400" cy="3104857"/>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5A7CDD05-39F5-4344-992F-995A7F9E8237}"/>
              </a:ext>
            </a:extLst>
          </p:cNvPr>
          <p:cNvSpPr>
            <a:spLocks noGrp="1"/>
          </p:cNvSpPr>
          <p:nvPr>
            <p:ph type="body" sz="quarter" idx="13"/>
          </p:nvPr>
        </p:nvSpPr>
        <p:spPr>
          <a:xfrm>
            <a:off x="8412480" y="2112263"/>
            <a:ext cx="3200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93C996A2-0E21-4652-A9DD-F74F8BC04053}"/>
              </a:ext>
            </a:extLst>
          </p:cNvPr>
          <p:cNvSpPr>
            <a:spLocks noGrp="1"/>
          </p:cNvSpPr>
          <p:nvPr>
            <p:ph sz="quarter" idx="14"/>
          </p:nvPr>
        </p:nvSpPr>
        <p:spPr>
          <a:xfrm>
            <a:off x="8412480" y="3018470"/>
            <a:ext cx="3200400" cy="3104857"/>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r>
              <a:rPr lang="en-US"/>
              <a:t>Monday, February 1, 20XX</a:t>
            </a:r>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115717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01A8306-2063-4EE3-B249-F2AA08C30ACA}"/>
              </a:ext>
              <a:ext uri="{C183D7F6-B498-43B3-948B-1728B52AA6E4}">
                <adec:decorative xmlns:adec="http://schemas.microsoft.com/office/drawing/2017/decorative" val="1"/>
              </a:ext>
            </a:extLst>
          </p:cNvPr>
          <p:cNvSpPr/>
          <p:nvPr userDrawn="1"/>
        </p:nvSpPr>
        <p:spPr>
          <a:xfrm flipH="1">
            <a:off x="0" y="0"/>
            <a:ext cx="6096000" cy="6867136"/>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3E64438-1D32-4E70-8582-6A520002B9F1}"/>
              </a:ext>
              <a:ext uri="{C183D7F6-B498-43B3-948B-1728B52AA6E4}">
                <adec:decorative xmlns:adec="http://schemas.microsoft.com/office/drawing/2017/decorative" val="1"/>
              </a:ext>
            </a:extLst>
          </p:cNvPr>
          <p:cNvSpPr/>
          <p:nvPr userDrawn="1"/>
        </p:nvSpPr>
        <p:spPr>
          <a:xfrm flipH="1">
            <a:off x="457200" y="17416"/>
            <a:ext cx="5638800" cy="6840584"/>
          </a:xfrm>
          <a:prstGeom prst="rect">
            <a:avLst/>
          </a:prstGeom>
          <a:gradFill>
            <a:gsLst>
              <a:gs pos="24000">
                <a:schemeClr val="accent5">
                  <a:lumMod val="60000"/>
                  <a:lumOff val="40000"/>
                  <a:alpha val="0"/>
                </a:schemeClr>
              </a:gs>
              <a:gs pos="99000">
                <a:schemeClr val="accent2">
                  <a:alpha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4954AC3-129F-4075-B216-D22A2C24021F}"/>
              </a:ext>
              <a:ext uri="{C183D7F6-B498-43B3-948B-1728B52AA6E4}">
                <adec:decorative xmlns:adec="http://schemas.microsoft.com/office/drawing/2017/decorative" val="1"/>
              </a:ext>
            </a:extLst>
          </p:cNvPr>
          <p:cNvSpPr/>
          <p:nvPr userDrawn="1"/>
        </p:nvSpPr>
        <p:spPr>
          <a:xfrm rot="5400000" flipH="1">
            <a:off x="-170122" y="389706"/>
            <a:ext cx="6422401" cy="6096002"/>
          </a:xfrm>
          <a:prstGeom prst="rect">
            <a:avLst/>
          </a:prstGeom>
          <a:gradFill>
            <a:gsLst>
              <a:gs pos="2000">
                <a:schemeClr val="accent5">
                  <a:alpha val="28000"/>
                </a:schemeClr>
              </a:gs>
              <a:gs pos="78000">
                <a:schemeClr val="accent4">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17117C9-4AC1-4174-8CED-D839A05086FE}"/>
              </a:ext>
              <a:ext uri="{C183D7F6-B498-43B3-948B-1728B52AA6E4}">
                <adec:decorative xmlns:adec="http://schemas.microsoft.com/office/drawing/2017/decorative" val="1"/>
              </a:ext>
            </a:extLst>
          </p:cNvPr>
          <p:cNvSpPr/>
          <p:nvPr userDrawn="1"/>
        </p:nvSpPr>
        <p:spPr>
          <a:xfrm rot="16200000">
            <a:off x="517670" y="1253114"/>
            <a:ext cx="6840582" cy="4316082"/>
          </a:xfrm>
          <a:prstGeom prst="rect">
            <a:avLst/>
          </a:prstGeom>
          <a:gradFill>
            <a:gsLst>
              <a:gs pos="44000">
                <a:schemeClr val="tx2">
                  <a:lumMod val="75000"/>
                  <a:lumOff val="25000"/>
                  <a:alpha val="11000"/>
                </a:schemeClr>
              </a:gs>
              <a:gs pos="99000">
                <a:schemeClr val="accent2">
                  <a:alpha val="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FDBA4B60-FD16-4BB9-99BE-945815DB043E}"/>
              </a:ext>
            </a:extLst>
          </p:cNvPr>
          <p:cNvSpPr>
            <a:spLocks noGrp="1"/>
          </p:cNvSpPr>
          <p:nvPr>
            <p:ph type="title"/>
          </p:nvPr>
        </p:nvSpPr>
        <p:spPr>
          <a:xfrm>
            <a:off x="914400" y="758997"/>
            <a:ext cx="3319895" cy="5381177"/>
          </a:xfrm>
        </p:spPr>
        <p:txBody>
          <a:bodyPr anchor="ctr">
            <a:normAutofit/>
          </a:bodyPr>
          <a:lstStyle>
            <a:lvl1pPr>
              <a:defRPr>
                <a:solidFill>
                  <a:schemeClr val="bg1"/>
                </a:solidFill>
              </a:defRPr>
            </a:lvl1pPr>
          </a:lstStyle>
          <a:p>
            <a:r>
              <a:rPr lang="en-US" sz="3200">
                <a:solidFill>
                  <a:schemeClr val="bg1"/>
                </a:solidFill>
              </a:rPr>
              <a:t>Click to edit Master title style</a:t>
            </a:r>
          </a:p>
        </p:txBody>
      </p:sp>
      <p:sp>
        <p:nvSpPr>
          <p:cNvPr id="8" name="Freeform: Shape 7">
            <a:extLst>
              <a:ext uri="{FF2B5EF4-FFF2-40B4-BE49-F238E27FC236}">
                <a16:creationId xmlns:a16="http://schemas.microsoft.com/office/drawing/2014/main" id="{3648B8AB-3038-447E-A760-83F9D9900314}"/>
              </a:ext>
              <a:ext uri="{C183D7F6-B498-43B3-948B-1728B52AA6E4}">
                <adec:decorative xmlns:adec="http://schemas.microsoft.com/office/drawing/2017/decorative" val="1"/>
              </a:ext>
            </a:extLst>
          </p:cNvPr>
          <p:cNvSpPr/>
          <p:nvPr userDrawn="1"/>
        </p:nvSpPr>
        <p:spPr>
          <a:xfrm rot="14907757">
            <a:off x="-619013" y="1524958"/>
            <a:ext cx="4648282" cy="4433301"/>
          </a:xfrm>
          <a:custGeom>
            <a:avLst/>
            <a:gdLst>
              <a:gd name="connsiteX0" fmla="*/ 4465639 w 4648282"/>
              <a:gd name="connsiteY0" fmla="*/ 3013821 h 4433301"/>
              <a:gd name="connsiteX1" fmla="*/ 2324141 w 4648282"/>
              <a:gd name="connsiteY1" fmla="*/ 4433301 h 4433301"/>
              <a:gd name="connsiteX2" fmla="*/ 0 w 4648282"/>
              <a:gd name="connsiteY2" fmla="*/ 2109160 h 4433301"/>
              <a:gd name="connsiteX3" fmla="*/ 1216317 w 4648282"/>
              <a:gd name="connsiteY3" fmla="*/ 65530 h 4433301"/>
              <a:gd name="connsiteX4" fmla="*/ 1352350 w 4648282"/>
              <a:gd name="connsiteY4" fmla="*/ 0 h 4433301"/>
              <a:gd name="connsiteX5" fmla="*/ 4475994 w 4648282"/>
              <a:gd name="connsiteY5" fmla="*/ 1232791 h 4433301"/>
              <a:gd name="connsiteX6" fmla="*/ 4543793 w 4648282"/>
              <a:gd name="connsiteY6" fmla="*/ 1418031 h 4433301"/>
              <a:gd name="connsiteX7" fmla="*/ 4648282 w 4648282"/>
              <a:gd name="connsiteY7" fmla="*/ 2109160 h 4433301"/>
              <a:gd name="connsiteX8" fmla="*/ 4465639 w 4648282"/>
              <a:gd name="connsiteY8" fmla="*/ 3013821 h 443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8282" h="4433301">
                <a:moveTo>
                  <a:pt x="4465639" y="3013821"/>
                </a:moveTo>
                <a:cubicBezTo>
                  <a:pt x="4112816" y="3847990"/>
                  <a:pt x="3286832" y="4433301"/>
                  <a:pt x="2324141" y="4433301"/>
                </a:cubicBezTo>
                <a:cubicBezTo>
                  <a:pt x="1040553" y="4433301"/>
                  <a:pt x="0" y="3392748"/>
                  <a:pt x="0" y="2109160"/>
                </a:cubicBezTo>
                <a:cubicBezTo>
                  <a:pt x="0" y="1226693"/>
                  <a:pt x="491824" y="459098"/>
                  <a:pt x="1216317" y="65530"/>
                </a:cubicBezTo>
                <a:lnTo>
                  <a:pt x="1352350" y="0"/>
                </a:lnTo>
                <a:lnTo>
                  <a:pt x="4475994" y="1232791"/>
                </a:lnTo>
                <a:lnTo>
                  <a:pt x="4543793" y="1418031"/>
                </a:lnTo>
                <a:cubicBezTo>
                  <a:pt x="4611700" y="1636359"/>
                  <a:pt x="4648282" y="1868487"/>
                  <a:pt x="4648282" y="2109160"/>
                </a:cubicBezTo>
                <a:cubicBezTo>
                  <a:pt x="4648282" y="2430057"/>
                  <a:pt x="4583247" y="2735764"/>
                  <a:pt x="4465639" y="3013821"/>
                </a:cubicBezTo>
                <a:close/>
              </a:path>
            </a:pathLst>
          </a:custGeom>
          <a:gradFill>
            <a:gsLst>
              <a:gs pos="31000">
                <a:schemeClr val="accent6">
                  <a:alpha val="10000"/>
                </a:schemeClr>
              </a:gs>
              <a:gs pos="85000">
                <a:schemeClr val="accent6">
                  <a:lumMod val="60000"/>
                  <a:lumOff val="40000"/>
                  <a:alpha val="21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a:solidFill>
                  <a:schemeClr val="bg1"/>
                </a:solidFill>
              </a:rPr>
              <a:t>Sample Footer Text</a:t>
            </a:r>
          </a:p>
        </p:txBody>
      </p:sp>
      <p:sp>
        <p:nvSpPr>
          <p:cNvPr id="16" name="Picture Placeholder 15">
            <a:extLst>
              <a:ext uri="{FF2B5EF4-FFF2-40B4-BE49-F238E27FC236}">
                <a16:creationId xmlns:a16="http://schemas.microsoft.com/office/drawing/2014/main" id="{F4B1264E-7B5A-4325-840D-E1994D41EFF0}"/>
              </a:ext>
            </a:extLst>
          </p:cNvPr>
          <p:cNvSpPr>
            <a:spLocks noGrp="1"/>
          </p:cNvSpPr>
          <p:nvPr>
            <p:ph type="pic" sz="quarter" idx="13"/>
          </p:nvPr>
        </p:nvSpPr>
        <p:spPr>
          <a:xfrm>
            <a:off x="4608576" y="758952"/>
            <a:ext cx="2962656" cy="2514600"/>
          </a:xfrm>
          <a:solidFill>
            <a:schemeClr val="accent6"/>
          </a:solidFill>
        </p:spPr>
        <p:txBody>
          <a:bodyPr/>
          <a:lstStyle/>
          <a:p>
            <a:r>
              <a:rPr lang="en-US"/>
              <a:t>Click icon to add picture</a:t>
            </a:r>
          </a:p>
        </p:txBody>
      </p:sp>
      <p:sp>
        <p:nvSpPr>
          <p:cNvPr id="17" name="Picture Placeholder 15">
            <a:extLst>
              <a:ext uri="{FF2B5EF4-FFF2-40B4-BE49-F238E27FC236}">
                <a16:creationId xmlns:a16="http://schemas.microsoft.com/office/drawing/2014/main" id="{30B566CA-63FC-43A4-A9E1-7EC3164CB40A}"/>
              </a:ext>
            </a:extLst>
          </p:cNvPr>
          <p:cNvSpPr>
            <a:spLocks noGrp="1"/>
          </p:cNvSpPr>
          <p:nvPr>
            <p:ph type="pic" sz="quarter" idx="14"/>
          </p:nvPr>
        </p:nvSpPr>
        <p:spPr>
          <a:xfrm>
            <a:off x="4608576" y="3593592"/>
            <a:ext cx="2962656" cy="2514600"/>
          </a:xfrm>
          <a:solidFill>
            <a:schemeClr val="accent6"/>
          </a:solidFill>
        </p:spPr>
        <p:txBody>
          <a:bodyPr/>
          <a:lstStyle/>
          <a:p>
            <a:r>
              <a:rPr lang="en-US"/>
              <a:t>Click icon to add picture</a:t>
            </a:r>
          </a:p>
        </p:txBody>
      </p:sp>
      <p:sp>
        <p:nvSpPr>
          <p:cNvPr id="12" name="Content Placeholder 11">
            <a:extLst>
              <a:ext uri="{FF2B5EF4-FFF2-40B4-BE49-F238E27FC236}">
                <a16:creationId xmlns:a16="http://schemas.microsoft.com/office/drawing/2014/main" id="{7DBD15FE-44A7-4CA5-815B-71FF4994DB1C}"/>
              </a:ext>
            </a:extLst>
          </p:cNvPr>
          <p:cNvSpPr>
            <a:spLocks noGrp="1"/>
          </p:cNvSpPr>
          <p:nvPr>
            <p:ph sz="quarter" idx="15" hasCustomPrompt="1"/>
          </p:nvPr>
        </p:nvSpPr>
        <p:spPr>
          <a:xfrm>
            <a:off x="8089901" y="693738"/>
            <a:ext cx="3522980" cy="5446712"/>
          </a:xfrm>
        </p:spPr>
        <p:txBody>
          <a:bodyPr anchor="ctr"/>
          <a:lstStyle>
            <a:lvl1pPr marL="0" indent="0">
              <a:buNone/>
              <a:defRPr sz="1800"/>
            </a:lvl1pPr>
            <a:lvl2pPr>
              <a:buNone/>
              <a:defRPr sz="1800"/>
            </a:lvl2pPr>
            <a:lvl3pPr>
              <a:buNone/>
              <a:defRPr sz="1800"/>
            </a:lvl3pPr>
            <a:lvl4pPr>
              <a:buNone/>
              <a:defRPr sz="1800"/>
            </a:lvl4pPr>
            <a:lvl5pPr>
              <a:buNone/>
              <a:defRPr sz="1800"/>
            </a:lvl5pPr>
          </a:lstStyle>
          <a:p>
            <a:pPr lvl="0"/>
            <a:r>
              <a:rPr lang="en-US"/>
              <a:t>Object</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9966472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9C97D6C-07B7-434E-BBAE-19379570CC2E}"/>
              </a:ext>
            </a:extLst>
          </p:cNvPr>
          <p:cNvSpPr>
            <a:spLocks noGrp="1"/>
          </p:cNvSpPr>
          <p:nvPr>
            <p:ph type="title"/>
          </p:nvPr>
        </p:nvSpPr>
        <p:spPr>
          <a:xfrm>
            <a:off x="8643193" y="457201"/>
            <a:ext cx="3091607" cy="1727643"/>
          </a:xfrm>
        </p:spPr>
        <p:txBody>
          <a:bodyPr anchor="b">
            <a:normAutofit/>
          </a:bodyPr>
          <a:lstStyle/>
          <a:p>
            <a:r>
              <a:rPr lang="en-US" sz="2800"/>
              <a:t>Click to edit Master title style</a:t>
            </a:r>
          </a:p>
        </p:txBody>
      </p:sp>
      <p:sp>
        <p:nvSpPr>
          <p:cNvPr id="9" name="Picture Placeholder 8">
            <a:extLst>
              <a:ext uri="{FF2B5EF4-FFF2-40B4-BE49-F238E27FC236}">
                <a16:creationId xmlns:a16="http://schemas.microsoft.com/office/drawing/2014/main" id="{DA2D2C88-FFBE-4F25-871F-68A09C5F530F}"/>
              </a:ext>
            </a:extLst>
          </p:cNvPr>
          <p:cNvSpPr>
            <a:spLocks noGrp="1"/>
          </p:cNvSpPr>
          <p:nvPr>
            <p:ph type="pic" sz="quarter" idx="13"/>
          </p:nvPr>
        </p:nvSpPr>
        <p:spPr>
          <a:xfrm>
            <a:off x="0" y="0"/>
            <a:ext cx="8119872" cy="6409944"/>
          </a:xfrm>
          <a:solidFill>
            <a:schemeClr val="accent6"/>
          </a:solidFill>
        </p:spPr>
        <p:txBody>
          <a:bodyPr anchor="ctr"/>
          <a:lstStyle>
            <a:lvl1pPr algn="ctr">
              <a:defRPr/>
            </a:lvl1pPr>
          </a:lstStyle>
          <a:p>
            <a:r>
              <a:rPr lang="en-US"/>
              <a:t>Click icon to add picture</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a:solidFill>
                  <a:schemeClr val="bg1"/>
                </a:solidFill>
              </a:rPr>
              <a:t>Sample Footer Text</a:t>
            </a:r>
          </a:p>
        </p:txBody>
      </p:sp>
      <p:sp>
        <p:nvSpPr>
          <p:cNvPr id="8" name="Content Placeholder 7">
            <a:extLst>
              <a:ext uri="{FF2B5EF4-FFF2-40B4-BE49-F238E27FC236}">
                <a16:creationId xmlns:a16="http://schemas.microsoft.com/office/drawing/2014/main" id="{8D0529A2-5928-42C4-B397-6AEE7520D2C9}"/>
              </a:ext>
            </a:extLst>
          </p:cNvPr>
          <p:cNvSpPr>
            <a:spLocks noGrp="1"/>
          </p:cNvSpPr>
          <p:nvPr>
            <p:ph sz="quarter" idx="14" hasCustomPrompt="1"/>
          </p:nvPr>
        </p:nvSpPr>
        <p:spPr>
          <a:xfrm>
            <a:off x="8643938" y="2530475"/>
            <a:ext cx="3023806" cy="3427413"/>
          </a:xfrm>
        </p:spPr>
        <p:txBody>
          <a:bodyPr/>
          <a:lstStyle>
            <a:lvl1pPr>
              <a:buNone/>
              <a:defRPr sz="2000"/>
            </a:lvl1pPr>
            <a:lvl2pPr>
              <a:buNone/>
              <a:defRPr sz="2000"/>
            </a:lvl2pPr>
            <a:lvl3pPr>
              <a:buNone/>
              <a:defRPr sz="2000"/>
            </a:lvl3pPr>
            <a:lvl4pPr>
              <a:buNone/>
              <a:defRPr sz="2000"/>
            </a:lvl4pPr>
            <a:lvl5pPr>
              <a:buNone/>
              <a:defRPr sz="2000"/>
            </a:lvl5pPr>
          </a:lstStyle>
          <a:p>
            <a:pPr lvl="0"/>
            <a:r>
              <a:rPr lang="en-US"/>
              <a:t>Object</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7440365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a:t>Monday, February 1, 20XX</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1152051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r>
              <a:rPr lang="en-US"/>
              <a:t>Monday, February 1, 20XX</a:t>
            </a:r>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5438519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r>
              <a:rPr lang="en-US"/>
              <a:t>Monday, February 1, 20XX</a:t>
            </a:r>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9182035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914400" y="2130426"/>
            <a:ext cx="10363200" cy="1470025"/>
          </a:xfrm>
          <a:prstGeom prst="rect">
            <a:avLst/>
          </a:prstGeom>
        </p:spPr>
        <p:txBody>
          <a:bodyPr/>
          <a:lstStyle/>
          <a:p>
            <a:r>
              <a:t>Title Text</a:t>
            </a:r>
          </a:p>
        </p:txBody>
      </p:sp>
      <p:sp>
        <p:nvSpPr>
          <p:cNvPr id="12" name="Body Level One…"/>
          <p:cNvSpPr txBox="1">
            <a:spLocks noGrp="1"/>
          </p:cNvSpPr>
          <p:nvPr>
            <p:ph type="body" sz="quarter" idx="1"/>
          </p:nvPr>
        </p:nvSpPr>
        <p:spPr>
          <a:xfrm>
            <a:off x="1828800" y="3886200"/>
            <a:ext cx="8534400" cy="1752600"/>
          </a:xfrm>
          <a:prstGeom prst="rect">
            <a:avLst/>
          </a:prstGeom>
        </p:spPr>
        <p:txBody>
          <a:bodyPr/>
          <a:lstStyle>
            <a:lvl1pPr marL="0" indent="0" algn="ctr">
              <a:buSzTx/>
              <a:buFontTx/>
              <a:buNone/>
              <a:defRPr>
                <a:solidFill>
                  <a:srgbClr val="888888"/>
                </a:solidFill>
              </a:defRPr>
            </a:lvl1pPr>
            <a:lvl2pPr marL="0" indent="0" algn="ctr">
              <a:buSzTx/>
              <a:buFontTx/>
              <a:buNone/>
              <a:defRPr>
                <a:solidFill>
                  <a:srgbClr val="888888"/>
                </a:solidFill>
              </a:defRPr>
            </a:lvl2pPr>
            <a:lvl3pPr marL="0" indent="0" algn="ctr">
              <a:buSzTx/>
              <a:buFontTx/>
              <a:buNone/>
              <a:defRPr>
                <a:solidFill>
                  <a:srgbClr val="888888"/>
                </a:solidFill>
              </a:defRPr>
            </a:lvl3pPr>
            <a:lvl4pPr marL="0" indent="0" algn="ctr">
              <a:buSzTx/>
              <a:buFontTx/>
              <a:buNone/>
              <a:defRPr>
                <a:solidFill>
                  <a:srgbClr val="888888"/>
                </a:solidFill>
              </a:defRPr>
            </a:lvl4pPr>
            <a:lvl5pPr marL="0" indent="0" algn="ctr">
              <a:buSzTx/>
              <a:buFontTx/>
              <a:buNone/>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3868857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306F3896-19D4-4232-82CE-6C81979F6FE1}"/>
              </a:ext>
              <a:ext uri="{C183D7F6-B498-43B3-948B-1728B52AA6E4}">
                <adec:decorative xmlns:adec="http://schemas.microsoft.com/office/drawing/2017/decorative" val="1"/>
              </a:ext>
            </a:extLst>
          </p:cNvPr>
          <p:cNvGrpSpPr/>
          <p:nvPr userDrawn="1"/>
        </p:nvGrpSpPr>
        <p:grpSpPr>
          <a:xfrm>
            <a:off x="0" y="6409177"/>
            <a:ext cx="12192000" cy="456774"/>
            <a:chOff x="0" y="6401226"/>
            <a:chExt cx="12192000" cy="456774"/>
          </a:xfrm>
        </p:grpSpPr>
        <p:sp>
          <p:nvSpPr>
            <p:cNvPr id="44" name="Rectangle 43">
              <a:extLst>
                <a:ext uri="{FF2B5EF4-FFF2-40B4-BE49-F238E27FC236}">
                  <a16:creationId xmlns:a16="http://schemas.microsoft.com/office/drawing/2014/main" id="{191D0E40-FF26-4842-B967-3FA07E78DC55}"/>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BE4E0C1-B316-4C88-9FF8-5BA9F1C67DCE}"/>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6F7B3B56-B1E0-482A-BCB7-F6DFF267F460}"/>
              </a:ext>
              <a:ext uri="{C183D7F6-B498-43B3-948B-1728B52AA6E4}">
                <adec:decorative xmlns:adec="http://schemas.microsoft.com/office/drawing/2017/decorative" val="1"/>
              </a:ext>
            </a:extLst>
          </p:cNvPr>
          <p:cNvSpPr/>
          <p:nvPr userDrawn="1"/>
        </p:nvSpPr>
        <p:spPr>
          <a:xfrm rot="16200000" flipH="1">
            <a:off x="-1184687" y="1185453"/>
            <a:ext cx="6408742"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966FDA2-772B-4D2A-AB6A-EE70A258E8F2}"/>
              </a:ext>
              <a:ext uri="{C183D7F6-B498-43B3-948B-1728B52AA6E4}">
                <adec:decorative xmlns:adec="http://schemas.microsoft.com/office/drawing/2017/decorative" val="1"/>
              </a:ext>
            </a:extLst>
          </p:cNvPr>
          <p:cNvSpPr/>
          <p:nvPr userDrawn="1"/>
        </p:nvSpPr>
        <p:spPr>
          <a:xfrm rot="16200000" flipH="1">
            <a:off x="1043780" y="3413921"/>
            <a:ext cx="1951041"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113291B3-B6EE-40A3-8DD7-FA478AD26ED6}"/>
              </a:ext>
              <a:ext uri="{C183D7F6-B498-43B3-948B-1728B52AA6E4}">
                <adec:decorative xmlns:adec="http://schemas.microsoft.com/office/drawing/2017/decorative" val="1"/>
              </a:ext>
            </a:extLst>
          </p:cNvPr>
          <p:cNvSpPr/>
          <p:nvPr userDrawn="1"/>
        </p:nvSpPr>
        <p:spPr>
          <a:xfrm rot="20635413">
            <a:off x="-364225" y="1757079"/>
            <a:ext cx="3900087" cy="4178958"/>
          </a:xfrm>
          <a:custGeom>
            <a:avLst/>
            <a:gdLst>
              <a:gd name="connsiteX0" fmla="*/ 2431955 w 3900087"/>
              <a:gd name="connsiteY0" fmla="*/ 93939 h 4178958"/>
              <a:gd name="connsiteX1" fmla="*/ 3900087 w 3900087"/>
              <a:gd name="connsiteY1" fmla="*/ 2089479 h 4178958"/>
              <a:gd name="connsiteX2" fmla="*/ 1810608 w 3900087"/>
              <a:gd name="connsiteY2" fmla="*/ 4178958 h 4178958"/>
              <a:gd name="connsiteX3" fmla="*/ 77979 w 3900087"/>
              <a:gd name="connsiteY3" fmla="*/ 3257727 h 4178958"/>
              <a:gd name="connsiteX4" fmla="*/ 0 w 3900087"/>
              <a:gd name="connsiteY4" fmla="*/ 3129368 h 4178958"/>
              <a:gd name="connsiteX5" fmla="*/ 831517 w 3900087"/>
              <a:gd name="connsiteY5" fmla="*/ 244058 h 4178958"/>
              <a:gd name="connsiteX6" fmla="*/ 997289 w 3900087"/>
              <a:gd name="connsiteY6" fmla="*/ 164202 h 4178958"/>
              <a:gd name="connsiteX7" fmla="*/ 1810608 w 3900087"/>
              <a:gd name="connsiteY7" fmla="*/ 0 h 4178958"/>
              <a:gd name="connsiteX8" fmla="*/ 2431955 w 390008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7" h="4178958">
                <a:moveTo>
                  <a:pt x="2431955" y="93939"/>
                </a:moveTo>
                <a:cubicBezTo>
                  <a:pt x="3282516" y="358491"/>
                  <a:pt x="3900087" y="1151865"/>
                  <a:pt x="3900087" y="2089479"/>
                </a:cubicBezTo>
                <a:cubicBezTo>
                  <a:pt x="3900087" y="3243466"/>
                  <a:pt x="2964595" y="4178958"/>
                  <a:pt x="1810608" y="4178958"/>
                </a:cubicBezTo>
                <a:cubicBezTo>
                  <a:pt x="1089366" y="4178958"/>
                  <a:pt x="453474" y="3813531"/>
                  <a:pt x="77979" y="3257727"/>
                </a:cubicBezTo>
                <a:lnTo>
                  <a:pt x="0" y="3129368"/>
                </a:lnTo>
                <a:lnTo>
                  <a:pt x="831517" y="244058"/>
                </a:lnTo>
                <a:lnTo>
                  <a:pt x="997289" y="164202"/>
                </a:lnTo>
                <a:cubicBezTo>
                  <a:pt x="1247270" y="58468"/>
                  <a:pt x="1522111" y="0"/>
                  <a:pt x="1810608" y="0"/>
                </a:cubicBezTo>
                <a:cubicBezTo>
                  <a:pt x="2026981" y="0"/>
                  <a:pt x="2235672" y="32888"/>
                  <a:pt x="2431955" y="93939"/>
                </a:cubicBezTo>
                <a:close/>
              </a:path>
            </a:pathLst>
          </a:custGeom>
          <a:gradFill>
            <a:gsLst>
              <a:gs pos="34000">
                <a:schemeClr val="bg1">
                  <a:alpha val="0"/>
                </a:schemeClr>
              </a:gs>
              <a:gs pos="100000">
                <a:schemeClr val="accent6">
                  <a:alpha val="3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CD997F7F-035E-456B-A91D-449104462481}"/>
              </a:ext>
              <a:ext uri="{C183D7F6-B498-43B3-948B-1728B52AA6E4}">
                <adec:decorative xmlns:adec="http://schemas.microsoft.com/office/drawing/2017/decorative" val="1"/>
              </a:ext>
            </a:extLst>
          </p:cNvPr>
          <p:cNvSpPr/>
          <p:nvPr userDrawn="1"/>
        </p:nvSpPr>
        <p:spPr>
          <a:xfrm rot="5400000" flipH="1">
            <a:off x="47595" y="413658"/>
            <a:ext cx="4400609"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10052647-C66D-4244-962F-2AA82F920071}"/>
              </a:ext>
            </a:extLst>
          </p:cNvPr>
          <p:cNvSpPr>
            <a:spLocks noGrp="1"/>
          </p:cNvSpPr>
          <p:nvPr>
            <p:ph type="title"/>
          </p:nvPr>
        </p:nvSpPr>
        <p:spPr>
          <a:xfrm>
            <a:off x="518616" y="586633"/>
            <a:ext cx="3125336" cy="3611584"/>
          </a:xfrm>
        </p:spPr>
        <p:txBody>
          <a:bodyPr/>
          <a:lstStyle>
            <a:lvl1pPr>
              <a:defRPr>
                <a:solidFill>
                  <a:schemeClr val="bg1"/>
                </a:solidFill>
              </a:defRPr>
            </a:lvl1pPr>
          </a:lstStyle>
          <a:p>
            <a:r>
              <a:rPr lang="en-US">
                <a:solidFill>
                  <a:schemeClr val="bg1"/>
                </a:solidFill>
              </a:rPr>
              <a:t>Click to edit Master title style</a:t>
            </a:r>
          </a:p>
        </p:txBody>
      </p:sp>
      <p:sp>
        <p:nvSpPr>
          <p:cNvPr id="30" name="Footer Placeholder 4">
            <a:extLst>
              <a:ext uri="{FF2B5EF4-FFF2-40B4-BE49-F238E27FC236}">
                <a16:creationId xmlns:a16="http://schemas.microsoft.com/office/drawing/2014/main" id="{43D0BC76-B58B-4508-A4FF-DC3D3ADB54CE}"/>
              </a:ext>
            </a:extLst>
          </p:cNvPr>
          <p:cNvSpPr>
            <a:spLocks noGrp="1"/>
          </p:cNvSpPr>
          <p:nvPr>
            <p:ph type="ftr" sz="quarter" idx="11"/>
          </p:nvPr>
        </p:nvSpPr>
        <p:spPr>
          <a:xfrm rot="5400000">
            <a:off x="-1828801" y="1912217"/>
            <a:ext cx="4114800" cy="457200"/>
          </a:xfrm>
        </p:spPr>
        <p:txBody>
          <a:bodyPr/>
          <a:lstStyle>
            <a:lvl1pPr>
              <a:defRPr>
                <a:solidFill>
                  <a:schemeClr val="bg1"/>
                </a:solidFill>
              </a:defRPr>
            </a:lvl1pPr>
          </a:lstStyle>
          <a:p>
            <a:r>
              <a:rPr lang="en-US">
                <a:solidFill>
                  <a:schemeClr val="bg1"/>
                </a:solidFill>
              </a:rPr>
              <a:t>Sample Footer Text</a:t>
            </a:r>
          </a:p>
        </p:txBody>
      </p:sp>
      <p:sp>
        <p:nvSpPr>
          <p:cNvPr id="3" name="Content Placeholder 2">
            <a:extLst>
              <a:ext uri="{FF2B5EF4-FFF2-40B4-BE49-F238E27FC236}">
                <a16:creationId xmlns:a16="http://schemas.microsoft.com/office/drawing/2014/main" id="{50A73B76-2F23-43F4-BD43-914BAEE88CF6}"/>
              </a:ext>
            </a:extLst>
          </p:cNvPr>
          <p:cNvSpPr>
            <a:spLocks noGrp="1"/>
          </p:cNvSpPr>
          <p:nvPr>
            <p:ph sz="quarter" idx="16" hasCustomPrompt="1"/>
          </p:nvPr>
        </p:nvSpPr>
        <p:spPr>
          <a:xfrm>
            <a:off x="4778375" y="863600"/>
            <a:ext cx="3441700" cy="5130800"/>
          </a:xfrm>
        </p:spPr>
        <p:txBody>
          <a:bodyPr anchor="ctr">
            <a:normAutofit/>
          </a:bodyPr>
          <a:lstStyle>
            <a:lvl1pPr>
              <a:buNone/>
              <a:defRPr sz="1800"/>
            </a:lvl1pPr>
            <a:lvl2pPr>
              <a:buNone/>
              <a:defRPr/>
            </a:lvl2pPr>
            <a:lvl3pPr>
              <a:buNone/>
              <a:defRPr/>
            </a:lvl3pPr>
            <a:lvl4pPr>
              <a:buNone/>
              <a:defRPr/>
            </a:lvl4pPr>
            <a:lvl5pPr>
              <a:buNone/>
              <a:defRPr/>
            </a:lvl5pPr>
          </a:lstStyle>
          <a:p>
            <a:pPr lvl="0"/>
            <a:r>
              <a:rPr lang="en-US"/>
              <a:t>Object</a:t>
            </a:r>
          </a:p>
        </p:txBody>
      </p:sp>
      <p:sp>
        <p:nvSpPr>
          <p:cNvPr id="40" name="Picture Placeholder 39">
            <a:extLst>
              <a:ext uri="{FF2B5EF4-FFF2-40B4-BE49-F238E27FC236}">
                <a16:creationId xmlns:a16="http://schemas.microsoft.com/office/drawing/2014/main" id="{25D66CC0-A06E-4254-AAF8-8DA80B01936E}"/>
              </a:ext>
            </a:extLst>
          </p:cNvPr>
          <p:cNvSpPr>
            <a:spLocks noGrp="1"/>
          </p:cNvSpPr>
          <p:nvPr>
            <p:ph type="pic" sz="quarter" idx="13"/>
          </p:nvPr>
        </p:nvSpPr>
        <p:spPr>
          <a:xfrm>
            <a:off x="8787384" y="868680"/>
            <a:ext cx="2505456" cy="1499616"/>
          </a:xfrm>
          <a:solidFill>
            <a:schemeClr val="accent6"/>
          </a:solidFill>
        </p:spPr>
        <p:txBody>
          <a:bodyPr/>
          <a:lstStyle>
            <a:lvl1pPr>
              <a:defRPr>
                <a:solidFill>
                  <a:schemeClr val="bg1"/>
                </a:solidFill>
              </a:defRPr>
            </a:lvl1pPr>
          </a:lstStyle>
          <a:p>
            <a:r>
              <a:rPr lang="en-US"/>
              <a:t>Click icon to add picture</a:t>
            </a:r>
          </a:p>
        </p:txBody>
      </p:sp>
      <p:sp>
        <p:nvSpPr>
          <p:cNvPr id="41" name="Picture Placeholder 39">
            <a:extLst>
              <a:ext uri="{FF2B5EF4-FFF2-40B4-BE49-F238E27FC236}">
                <a16:creationId xmlns:a16="http://schemas.microsoft.com/office/drawing/2014/main" id="{9E32C36A-291F-44F8-81D5-1899179E0AED}"/>
              </a:ext>
            </a:extLst>
          </p:cNvPr>
          <p:cNvSpPr>
            <a:spLocks noGrp="1"/>
          </p:cNvSpPr>
          <p:nvPr>
            <p:ph type="pic" sz="quarter" idx="14"/>
          </p:nvPr>
        </p:nvSpPr>
        <p:spPr>
          <a:xfrm>
            <a:off x="8787384" y="2688336"/>
            <a:ext cx="2505456" cy="1499616"/>
          </a:xfrm>
          <a:solidFill>
            <a:schemeClr val="accent6"/>
          </a:solidFill>
        </p:spPr>
        <p:txBody>
          <a:bodyPr/>
          <a:lstStyle>
            <a:lvl1pPr>
              <a:defRPr>
                <a:solidFill>
                  <a:schemeClr val="bg1"/>
                </a:solidFill>
              </a:defRPr>
            </a:lvl1pPr>
          </a:lstStyle>
          <a:p>
            <a:r>
              <a:rPr lang="en-US"/>
              <a:t>Click icon to add picture</a:t>
            </a:r>
          </a:p>
        </p:txBody>
      </p:sp>
      <p:sp>
        <p:nvSpPr>
          <p:cNvPr id="42" name="Picture Placeholder 39">
            <a:extLst>
              <a:ext uri="{FF2B5EF4-FFF2-40B4-BE49-F238E27FC236}">
                <a16:creationId xmlns:a16="http://schemas.microsoft.com/office/drawing/2014/main" id="{E44311D2-BC20-4706-9F00-7D9178FB0A2F}"/>
              </a:ext>
            </a:extLst>
          </p:cNvPr>
          <p:cNvSpPr>
            <a:spLocks noGrp="1"/>
          </p:cNvSpPr>
          <p:nvPr>
            <p:ph type="pic" sz="quarter" idx="15"/>
          </p:nvPr>
        </p:nvSpPr>
        <p:spPr>
          <a:xfrm>
            <a:off x="8787384" y="4526280"/>
            <a:ext cx="2505456" cy="1499616"/>
          </a:xfrm>
          <a:solidFill>
            <a:schemeClr val="accent6"/>
          </a:solidFill>
        </p:spPr>
        <p:txBody>
          <a:bodyPr/>
          <a:lstStyle>
            <a:lvl1pPr>
              <a:defRPr>
                <a:solidFill>
                  <a:schemeClr val="bg1"/>
                </a:solidFill>
              </a:defRPr>
            </a:lvl1pPr>
          </a:lstStyle>
          <a:p>
            <a:r>
              <a:rPr lang="en-US"/>
              <a:t>Click icon to add picture</a:t>
            </a:r>
          </a:p>
        </p:txBody>
      </p:sp>
      <p:sp>
        <p:nvSpPr>
          <p:cNvPr id="35" name="Date Placeholder 3">
            <a:extLst>
              <a:ext uri="{FF2B5EF4-FFF2-40B4-BE49-F238E27FC236}">
                <a16:creationId xmlns:a16="http://schemas.microsoft.com/office/drawing/2014/main" id="{B0C91521-9FA7-4A68-9C94-30DAE875F3AF}"/>
              </a:ext>
            </a:extLst>
          </p:cNvPr>
          <p:cNvSpPr>
            <a:spLocks noGrp="1"/>
          </p:cNvSpPr>
          <p:nvPr>
            <p:ph type="dt" sz="half" idx="10"/>
          </p:nvPr>
        </p:nvSpPr>
        <p:spPr>
          <a:xfrm>
            <a:off x="7910111" y="6409170"/>
            <a:ext cx="3702392" cy="448830"/>
          </a:xfrm>
        </p:spPr>
        <p:txBody>
          <a:bodyPr/>
          <a:lstStyle>
            <a:lvl1pPr>
              <a:defRPr>
                <a:solidFill>
                  <a:schemeClr val="bg1"/>
                </a:solidFill>
              </a:defRPr>
            </a:lvl1pPr>
          </a:lstStyle>
          <a:p>
            <a:r>
              <a:rPr lang="en-US"/>
              <a:t>Monday, February 1, 20XX</a:t>
            </a:r>
          </a:p>
        </p:txBody>
      </p:sp>
      <p:sp>
        <p:nvSpPr>
          <p:cNvPr id="36" name="Slide Number Placeholder 5">
            <a:extLst>
              <a:ext uri="{FF2B5EF4-FFF2-40B4-BE49-F238E27FC236}">
                <a16:creationId xmlns:a16="http://schemas.microsoft.com/office/drawing/2014/main" id="{43143B3C-F960-42CF-BBA0-4990E987477B}"/>
              </a:ext>
            </a:extLst>
          </p:cNvPr>
          <p:cNvSpPr>
            <a:spLocks noGrp="1"/>
          </p:cNvSpPr>
          <p:nvPr>
            <p:ph type="sldNum" sz="quarter" idx="12"/>
          </p:nvPr>
        </p:nvSpPr>
        <p:spPr>
          <a:xfrm>
            <a:off x="11669678" y="6408742"/>
            <a:ext cx="438652" cy="448830"/>
          </a:xfrm>
        </p:spPr>
        <p:txBody>
          <a:bodyPr/>
          <a:lstStyle>
            <a:lvl1pPr>
              <a:defRPr>
                <a:solidFill>
                  <a:schemeClr val="bg1"/>
                </a:solidFill>
              </a:defRPr>
            </a:lvl1pPr>
          </a:lstStyle>
          <a:p>
            <a:fld id="{39A857F5-96C8-461D-A78C-38E92FE1C522}" type="slidenum">
              <a:rPr lang="en-US" smtClean="0"/>
              <a:pPr/>
              <a:t>‹#›</a:t>
            </a:fld>
            <a:endParaRPr lang="en-US"/>
          </a:p>
        </p:txBody>
      </p:sp>
    </p:spTree>
    <p:extLst>
      <p:ext uri="{BB962C8B-B14F-4D97-AF65-F5344CB8AC3E}">
        <p14:creationId xmlns:p14="http://schemas.microsoft.com/office/powerpoint/2010/main" val="547921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0A4A873-9306-44F1-9047-F853F0082D08}"/>
              </a:ext>
            </a:extLst>
          </p:cNvPr>
          <p:cNvSpPr>
            <a:spLocks noGrp="1"/>
          </p:cNvSpPr>
          <p:nvPr>
            <p:ph type="title"/>
          </p:nvPr>
        </p:nvSpPr>
        <p:spPr>
          <a:xfrm>
            <a:off x="4769893" y="457200"/>
            <a:ext cx="6230956" cy="1569368"/>
          </a:xfrm>
        </p:spPr>
        <p:txBody>
          <a:bodyPr/>
          <a:lstStyle/>
          <a:p>
            <a:r>
              <a:rPr lang="en-US"/>
              <a:t>Click to edit Master title style</a:t>
            </a:r>
          </a:p>
        </p:txBody>
      </p:sp>
      <p:sp>
        <p:nvSpPr>
          <p:cNvPr id="12" name="Picture Placeholder 11">
            <a:extLst>
              <a:ext uri="{FF2B5EF4-FFF2-40B4-BE49-F238E27FC236}">
                <a16:creationId xmlns:a16="http://schemas.microsoft.com/office/drawing/2014/main" id="{50B5C48D-A262-4537-89A8-437CBFD860EC}"/>
              </a:ext>
            </a:extLst>
          </p:cNvPr>
          <p:cNvSpPr>
            <a:spLocks noGrp="1"/>
          </p:cNvSpPr>
          <p:nvPr>
            <p:ph type="pic" sz="quarter" idx="13"/>
          </p:nvPr>
        </p:nvSpPr>
        <p:spPr>
          <a:xfrm>
            <a:off x="0" y="0"/>
            <a:ext cx="4041648" cy="1600200"/>
          </a:xfrm>
          <a:solidFill>
            <a:schemeClr val="accent6"/>
          </a:solidFill>
        </p:spPr>
        <p:txBody>
          <a:bodyPr anchor="ctr"/>
          <a:lstStyle>
            <a:lvl1pPr algn="ctr">
              <a:defRPr/>
            </a:lvl1pPr>
          </a:lstStyle>
          <a:p>
            <a:r>
              <a:rPr lang="en-US"/>
              <a:t>Click icon to add picture</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a:solidFill>
                  <a:schemeClr val="bg1"/>
                </a:solidFill>
              </a:rPr>
              <a:t>Sample Footer Text</a:t>
            </a:r>
          </a:p>
        </p:txBody>
      </p:sp>
      <p:sp>
        <p:nvSpPr>
          <p:cNvPr id="13" name="Picture Placeholder 11">
            <a:extLst>
              <a:ext uri="{FF2B5EF4-FFF2-40B4-BE49-F238E27FC236}">
                <a16:creationId xmlns:a16="http://schemas.microsoft.com/office/drawing/2014/main" id="{6702E7C4-3925-41D8-8339-6521FE726B22}"/>
              </a:ext>
            </a:extLst>
          </p:cNvPr>
          <p:cNvSpPr>
            <a:spLocks noGrp="1"/>
          </p:cNvSpPr>
          <p:nvPr>
            <p:ph type="pic" sz="quarter" idx="14"/>
          </p:nvPr>
        </p:nvSpPr>
        <p:spPr>
          <a:xfrm>
            <a:off x="0" y="1603470"/>
            <a:ext cx="4041648" cy="1600200"/>
          </a:xfrm>
          <a:solidFill>
            <a:schemeClr val="accent6"/>
          </a:solidFill>
        </p:spPr>
        <p:txBody>
          <a:bodyPr anchor="ctr"/>
          <a:lstStyle>
            <a:lvl1pPr algn="ctr">
              <a:defRPr/>
            </a:lvl1pPr>
          </a:lstStyle>
          <a:p>
            <a:r>
              <a:rPr lang="en-US"/>
              <a:t>Click icon to add picture</a:t>
            </a:r>
          </a:p>
        </p:txBody>
      </p:sp>
      <p:sp>
        <p:nvSpPr>
          <p:cNvPr id="14" name="Picture Placeholder 11">
            <a:extLst>
              <a:ext uri="{FF2B5EF4-FFF2-40B4-BE49-F238E27FC236}">
                <a16:creationId xmlns:a16="http://schemas.microsoft.com/office/drawing/2014/main" id="{D748BF23-0309-4049-B999-7977CE56B287}"/>
              </a:ext>
            </a:extLst>
          </p:cNvPr>
          <p:cNvSpPr>
            <a:spLocks noGrp="1"/>
          </p:cNvSpPr>
          <p:nvPr>
            <p:ph type="pic" sz="quarter" idx="15"/>
          </p:nvPr>
        </p:nvSpPr>
        <p:spPr>
          <a:xfrm>
            <a:off x="0" y="3206940"/>
            <a:ext cx="4041648" cy="1600200"/>
          </a:xfrm>
          <a:solidFill>
            <a:schemeClr val="accent6"/>
          </a:solidFill>
        </p:spPr>
        <p:txBody>
          <a:bodyPr anchor="ctr"/>
          <a:lstStyle>
            <a:lvl1pPr algn="ctr">
              <a:defRPr/>
            </a:lvl1pPr>
          </a:lstStyle>
          <a:p>
            <a:r>
              <a:rPr lang="en-US"/>
              <a:t>Click icon to add picture</a:t>
            </a:r>
          </a:p>
        </p:txBody>
      </p:sp>
      <p:sp>
        <p:nvSpPr>
          <p:cNvPr id="15" name="Picture Placeholder 11">
            <a:extLst>
              <a:ext uri="{FF2B5EF4-FFF2-40B4-BE49-F238E27FC236}">
                <a16:creationId xmlns:a16="http://schemas.microsoft.com/office/drawing/2014/main" id="{342D563E-638C-4E20-9FB7-739D6E4A9A9E}"/>
              </a:ext>
            </a:extLst>
          </p:cNvPr>
          <p:cNvSpPr>
            <a:spLocks noGrp="1"/>
          </p:cNvSpPr>
          <p:nvPr>
            <p:ph type="pic" sz="quarter" idx="16"/>
          </p:nvPr>
        </p:nvSpPr>
        <p:spPr>
          <a:xfrm>
            <a:off x="0" y="4810409"/>
            <a:ext cx="4041648" cy="1600200"/>
          </a:xfrm>
          <a:solidFill>
            <a:schemeClr val="accent6"/>
          </a:solidFill>
        </p:spPr>
        <p:txBody>
          <a:bodyPr anchor="ctr"/>
          <a:lstStyle>
            <a:lvl1pPr algn="ctr">
              <a:defRPr/>
            </a:lvl1pPr>
          </a:lstStyle>
          <a:p>
            <a:r>
              <a:rPr lang="en-US"/>
              <a:t>Click icon to add picture</a:t>
            </a:r>
          </a:p>
        </p:txBody>
      </p:sp>
      <p:sp>
        <p:nvSpPr>
          <p:cNvPr id="7" name="Content Placeholder 6">
            <a:extLst>
              <a:ext uri="{FF2B5EF4-FFF2-40B4-BE49-F238E27FC236}">
                <a16:creationId xmlns:a16="http://schemas.microsoft.com/office/drawing/2014/main" id="{CDCF384C-15B5-46CF-BA28-3C6898C9A979}"/>
              </a:ext>
            </a:extLst>
          </p:cNvPr>
          <p:cNvSpPr>
            <a:spLocks noGrp="1"/>
          </p:cNvSpPr>
          <p:nvPr>
            <p:ph sz="quarter" idx="17" hasCustomPrompt="1"/>
          </p:nvPr>
        </p:nvSpPr>
        <p:spPr>
          <a:xfrm>
            <a:off x="4770438" y="2368550"/>
            <a:ext cx="6230411" cy="3390900"/>
          </a:xfrm>
        </p:spPr>
        <p:txBody>
          <a:bodyPr/>
          <a:lstStyle>
            <a:lvl1pPr marL="0" indent="0">
              <a:buNone/>
              <a:defRPr sz="1800"/>
            </a:lvl1pPr>
            <a:lvl2pPr>
              <a:buNone/>
              <a:defRPr sz="1800"/>
            </a:lvl2pPr>
            <a:lvl3pPr>
              <a:buNone/>
              <a:defRPr sz="1800"/>
            </a:lvl3pPr>
            <a:lvl4pPr>
              <a:buNone/>
              <a:defRPr sz="1800"/>
            </a:lvl4pPr>
            <a:lvl5pPr>
              <a:buNone/>
              <a:defRPr sz="1800"/>
            </a:lvl5pPr>
          </a:lstStyle>
          <a:p>
            <a:pPr lvl="0"/>
            <a:r>
              <a:rPr lang="en-US"/>
              <a:t>Content</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029066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AE2DFFA2-22D4-4919-9C0C-45E51AF578AC}"/>
              </a:ext>
            </a:extLst>
          </p:cNvPr>
          <p:cNvSpPr/>
          <p:nvPr userDrawn="1"/>
        </p:nvSpPr>
        <p:spPr>
          <a:xfrm rot="5400000" flipH="1">
            <a:off x="-152592" y="162118"/>
            <a:ext cx="6400418" cy="6095233"/>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4FBF45C-4020-4F59-8E88-4006B53BE427}"/>
              </a:ext>
            </a:extLst>
          </p:cNvPr>
          <p:cNvSpPr/>
          <p:nvPr userDrawn="1"/>
        </p:nvSpPr>
        <p:spPr>
          <a:xfrm rot="5400000" flipH="1">
            <a:off x="-161024" y="143687"/>
            <a:ext cx="6400418" cy="6113043"/>
          </a:xfrm>
          <a:prstGeom prst="rect">
            <a:avLst/>
          </a:prstGeom>
          <a:gradFill>
            <a:gsLst>
              <a:gs pos="0">
                <a:schemeClr val="accent5">
                  <a:lumMod val="60000"/>
                  <a:lumOff val="40000"/>
                  <a:alpha val="0"/>
                </a:schemeClr>
              </a:gs>
              <a:gs pos="99000">
                <a:schemeClr val="accent2">
                  <a:lumMod val="75000"/>
                  <a:alpha val="87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BFCE23BB-F1B6-4676-BAD7-56273E800FEB}"/>
              </a:ext>
            </a:extLst>
          </p:cNvPr>
          <p:cNvSpPr/>
          <p:nvPr userDrawn="1"/>
        </p:nvSpPr>
        <p:spPr>
          <a:xfrm rot="5400000" flipH="1">
            <a:off x="1932850" y="2249496"/>
            <a:ext cx="2211724" cy="6113042"/>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136A792-3F80-40BE-96DB-0CDC51B9AA89}"/>
              </a:ext>
            </a:extLst>
          </p:cNvPr>
          <p:cNvSpPr/>
          <p:nvPr userDrawn="1"/>
        </p:nvSpPr>
        <p:spPr>
          <a:xfrm rot="6097846">
            <a:off x="767675" y="747345"/>
            <a:ext cx="4808302" cy="4808302"/>
          </a:xfrm>
          <a:prstGeom prst="ellipse">
            <a:avLst/>
          </a:pr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1">
            <a:extLst>
              <a:ext uri="{FF2B5EF4-FFF2-40B4-BE49-F238E27FC236}">
                <a16:creationId xmlns:a16="http://schemas.microsoft.com/office/drawing/2014/main" id="{0A3C02BB-F8E9-47C7-AF5B-34F4E0DF2CA3}"/>
              </a:ext>
            </a:extLst>
          </p:cNvPr>
          <p:cNvSpPr>
            <a:spLocks noGrp="1"/>
          </p:cNvSpPr>
          <p:nvPr>
            <p:ph type="ctrTitle"/>
          </p:nvPr>
        </p:nvSpPr>
        <p:spPr>
          <a:xfrm>
            <a:off x="929154" y="987237"/>
            <a:ext cx="4506259" cy="2976491"/>
          </a:xfrm>
        </p:spPr>
        <p:txBody>
          <a:bodyPr anchor="b">
            <a:normAutofit/>
          </a:bodyPr>
          <a:lstStyle>
            <a:lvl1pPr>
              <a:defRPr>
                <a:solidFill>
                  <a:schemeClr val="bg1"/>
                </a:solidFill>
              </a:defRPr>
            </a:lvl1pPr>
          </a:lstStyle>
          <a:p>
            <a:pPr algn="l"/>
            <a:r>
              <a:rPr lang="en-US">
                <a:solidFill>
                  <a:schemeClr val="bg1"/>
                </a:solidFill>
              </a:rPr>
              <a:t>Click to edit Master title style</a:t>
            </a:r>
          </a:p>
        </p:txBody>
      </p:sp>
      <p:sp>
        <p:nvSpPr>
          <p:cNvPr id="41" name="Subtitle 2">
            <a:extLst>
              <a:ext uri="{FF2B5EF4-FFF2-40B4-BE49-F238E27FC236}">
                <a16:creationId xmlns:a16="http://schemas.microsoft.com/office/drawing/2014/main" id="{585BD763-B468-4FE3-BCE8-C2E276B77B2C}"/>
              </a:ext>
            </a:extLst>
          </p:cNvPr>
          <p:cNvSpPr>
            <a:spLocks noGrp="1"/>
          </p:cNvSpPr>
          <p:nvPr>
            <p:ph type="subTitle" idx="1"/>
          </p:nvPr>
        </p:nvSpPr>
        <p:spPr>
          <a:xfrm>
            <a:off x="929154" y="4393824"/>
            <a:ext cx="4506259" cy="1597145"/>
          </a:xfrm>
        </p:spPr>
        <p:txBody>
          <a:bodyPr>
            <a:normAutofit/>
          </a:bodyPr>
          <a:lstStyle>
            <a:lvl1pPr>
              <a:buNone/>
              <a:defRPr>
                <a:solidFill>
                  <a:schemeClr val="bg1"/>
                </a:solidFill>
              </a:defRPr>
            </a:lvl1pPr>
          </a:lstStyle>
          <a:p>
            <a:pPr algn="l"/>
            <a:r>
              <a:rPr lang="en-US" sz="1400">
                <a:solidFill>
                  <a:schemeClr val="bg1"/>
                </a:solidFill>
              </a:rPr>
              <a:t>Click to edit Master subtitle style</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a:solidFill>
                  <a:schemeClr val="bg1"/>
                </a:solidFill>
              </a:rPr>
              <a:t>Sample Footer Text</a:t>
            </a:r>
          </a:p>
        </p:txBody>
      </p:sp>
      <p:sp>
        <p:nvSpPr>
          <p:cNvPr id="46" name="Picture Placeholder 45">
            <a:extLst>
              <a:ext uri="{FF2B5EF4-FFF2-40B4-BE49-F238E27FC236}">
                <a16:creationId xmlns:a16="http://schemas.microsoft.com/office/drawing/2014/main" id="{D482A36A-6BEB-495C-8399-9E9EA28C2B3B}"/>
              </a:ext>
            </a:extLst>
          </p:cNvPr>
          <p:cNvSpPr>
            <a:spLocks noGrp="1"/>
          </p:cNvSpPr>
          <p:nvPr>
            <p:ph type="pic" sz="quarter" idx="13"/>
          </p:nvPr>
        </p:nvSpPr>
        <p:spPr>
          <a:xfrm>
            <a:off x="6931152" y="627063"/>
            <a:ext cx="4195763" cy="2674937"/>
          </a:xfrm>
          <a:solidFill>
            <a:schemeClr val="accent6"/>
          </a:solidFill>
        </p:spPr>
        <p:txBody>
          <a:bodyPr/>
          <a:lstStyle/>
          <a:p>
            <a:r>
              <a:rPr lang="en-US"/>
              <a:t>Click icon to add picture</a:t>
            </a:r>
          </a:p>
        </p:txBody>
      </p:sp>
      <p:sp>
        <p:nvSpPr>
          <p:cNvPr id="47" name="Picture Placeholder 45">
            <a:extLst>
              <a:ext uri="{FF2B5EF4-FFF2-40B4-BE49-F238E27FC236}">
                <a16:creationId xmlns:a16="http://schemas.microsoft.com/office/drawing/2014/main" id="{23DC67C7-2D14-4866-B487-E6C7EF2D18DB}"/>
              </a:ext>
            </a:extLst>
          </p:cNvPr>
          <p:cNvSpPr>
            <a:spLocks noGrp="1"/>
          </p:cNvSpPr>
          <p:nvPr>
            <p:ph type="pic" sz="quarter" idx="14"/>
          </p:nvPr>
        </p:nvSpPr>
        <p:spPr>
          <a:xfrm>
            <a:off x="6931152" y="3621024"/>
            <a:ext cx="4195763" cy="2674937"/>
          </a:xfrm>
          <a:solidFill>
            <a:schemeClr val="accent6"/>
          </a:solidFill>
        </p:spPr>
        <p:txBody>
          <a:bodyPr/>
          <a:lstStyle/>
          <a:p>
            <a:r>
              <a:rPr lang="en-US"/>
              <a:t>Click icon to add picture</a:t>
            </a:r>
          </a:p>
        </p:txBody>
      </p:sp>
      <p:sp>
        <p:nvSpPr>
          <p:cNvPr id="48" name="Date Placeholder 1">
            <a:extLst>
              <a:ext uri="{FF2B5EF4-FFF2-40B4-BE49-F238E27FC236}">
                <a16:creationId xmlns:a16="http://schemas.microsoft.com/office/drawing/2014/main" id="{2DCC7554-6615-4584-921E-91285C62C09D}"/>
              </a:ext>
            </a:extLst>
          </p:cNvPr>
          <p:cNvSpPr>
            <a:spLocks noGrp="1"/>
          </p:cNvSpPr>
          <p:nvPr>
            <p:ph type="dt" sz="half" idx="10"/>
          </p:nvPr>
        </p:nvSpPr>
        <p:spPr>
          <a:xfrm>
            <a:off x="7909560" y="6409944"/>
            <a:ext cx="3703320" cy="448056"/>
          </a:xfrm>
        </p:spPr>
        <p:txBody>
          <a:bodyPr/>
          <a:lstStyle/>
          <a:p>
            <a:r>
              <a:rPr lang="en-US"/>
              <a:t>Monday, February 1, 20XX</a:t>
            </a:r>
          </a:p>
        </p:txBody>
      </p:sp>
      <p:sp>
        <p:nvSpPr>
          <p:cNvPr id="49" name="Slide Number Placeholder 3">
            <a:extLst>
              <a:ext uri="{FF2B5EF4-FFF2-40B4-BE49-F238E27FC236}">
                <a16:creationId xmlns:a16="http://schemas.microsoft.com/office/drawing/2014/main" id="{564CDF61-B448-4746-A22C-52C864C153BF}"/>
              </a:ext>
            </a:extLst>
          </p:cNvPr>
          <p:cNvSpPr>
            <a:spLocks noGrp="1"/>
          </p:cNvSpPr>
          <p:nvPr>
            <p:ph type="sldNum" sz="quarter" idx="12"/>
          </p:nvPr>
        </p:nvSpPr>
        <p:spPr>
          <a:xfrm>
            <a:off x="11667744" y="6409944"/>
            <a:ext cx="438912" cy="448056"/>
          </a:xfrm>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27204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hart and Tab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EC0C88D-87E5-47C3-AA92-269E45C85DD1}"/>
              </a:ext>
              <a:ext uri="{C183D7F6-B498-43B3-948B-1728B52AA6E4}">
                <adec:decorative xmlns:adec="http://schemas.microsoft.com/office/drawing/2017/decorative" val="1"/>
              </a:ext>
            </a:extLst>
          </p:cNvPr>
          <p:cNvSpPr/>
          <p:nvPr userDrawn="1"/>
        </p:nvSpPr>
        <p:spPr>
          <a:xfrm rot="10800000" flipH="1">
            <a:off x="0" y="1"/>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a:xfrm>
            <a:off x="1371600" y="795528"/>
            <a:ext cx="10241280" cy="1234440"/>
          </a:xfrm>
        </p:spPr>
        <p:txBody>
          <a:bodyPr/>
          <a:lstStyle>
            <a:lvl1pPr>
              <a:defRPr>
                <a:solidFill>
                  <a:schemeClr val="bg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lvl1pPr>
              <a:defRPr>
                <a:solidFill>
                  <a:schemeClr val="bg1"/>
                </a:solidFill>
              </a:defRPr>
            </a:lvl1pPr>
          </a:lstStyle>
          <a:p>
            <a:r>
              <a:rPr lang="en-US">
                <a:solidFill>
                  <a:schemeClr val="bg1"/>
                </a:solidFill>
              </a:rPr>
              <a:t>Sample Footer Text</a:t>
            </a:r>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a:xfrm>
            <a:off x="1371599" y="2603500"/>
            <a:ext cx="10190163" cy="3468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reeform: Shape 7">
            <a:extLst>
              <a:ext uri="{FF2B5EF4-FFF2-40B4-BE49-F238E27FC236}">
                <a16:creationId xmlns:a16="http://schemas.microsoft.com/office/drawing/2014/main" id="{4D12C7D5-A921-47A9-8619-DD3D6EC8142C}"/>
              </a:ext>
              <a:ext uri="{C183D7F6-B498-43B3-948B-1728B52AA6E4}">
                <adec:decorative xmlns:adec="http://schemas.microsoft.com/office/drawing/2017/decorative" val="1"/>
              </a:ext>
            </a:extLst>
          </p:cNvPr>
          <p:cNvSpPr/>
          <p:nvPr userDrawn="1"/>
        </p:nvSpPr>
        <p:spPr>
          <a:xfrm rot="14834054">
            <a:off x="4822383" y="-1739232"/>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r>
              <a:rPr lang="en-US"/>
              <a:t>Monday, February 1, 20XX</a:t>
            </a:r>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9" name="Rectangle 8">
            <a:extLst>
              <a:ext uri="{FF2B5EF4-FFF2-40B4-BE49-F238E27FC236}">
                <a16:creationId xmlns:a16="http://schemas.microsoft.com/office/drawing/2014/main" id="{34315B16-F859-4692-83E7-34DB868379B2}"/>
              </a:ext>
              <a:ext uri="{C183D7F6-B498-43B3-948B-1728B52AA6E4}">
                <adec:decorative xmlns:adec="http://schemas.microsoft.com/office/drawing/2017/decorative" val="1"/>
              </a:ext>
            </a:extLst>
          </p:cNvPr>
          <p:cNvSpPr/>
          <p:nvPr userDrawn="1"/>
        </p:nvSpPr>
        <p:spPr>
          <a:xfrm flipH="1">
            <a:off x="4060818" y="0"/>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9559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hart and Tab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EC0C88D-87E5-47C3-AA92-269E45C85DD1}"/>
              </a:ext>
              <a:ext uri="{C183D7F6-B498-43B3-948B-1728B52AA6E4}">
                <adec:decorative xmlns:adec="http://schemas.microsoft.com/office/drawing/2017/decorative" val="1"/>
              </a:ext>
            </a:extLst>
          </p:cNvPr>
          <p:cNvSpPr/>
          <p:nvPr userDrawn="1"/>
        </p:nvSpPr>
        <p:spPr>
          <a:xfrm rot="10800000" flipH="1">
            <a:off x="0" y="1"/>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a:xfrm>
            <a:off x="1371600" y="795528"/>
            <a:ext cx="10241280" cy="1234440"/>
          </a:xfrm>
        </p:spPr>
        <p:txBody>
          <a:bodyPr/>
          <a:lstStyle>
            <a:lvl1pPr>
              <a:defRPr>
                <a:solidFill>
                  <a:schemeClr val="bg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lvl1pPr>
              <a:defRPr>
                <a:solidFill>
                  <a:schemeClr val="bg1"/>
                </a:solidFill>
              </a:defRPr>
            </a:lvl1pPr>
          </a:lstStyle>
          <a:p>
            <a:r>
              <a:rPr lang="en-US">
                <a:solidFill>
                  <a:schemeClr val="bg1"/>
                </a:solidFill>
              </a:rPr>
              <a:t>Sample Footer Text</a:t>
            </a:r>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a:xfrm>
            <a:off x="1320803" y="2865438"/>
            <a:ext cx="10240960" cy="27086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reeform: Shape 7">
            <a:extLst>
              <a:ext uri="{FF2B5EF4-FFF2-40B4-BE49-F238E27FC236}">
                <a16:creationId xmlns:a16="http://schemas.microsoft.com/office/drawing/2014/main" id="{4D12C7D5-A921-47A9-8619-DD3D6EC8142C}"/>
              </a:ext>
              <a:ext uri="{C183D7F6-B498-43B3-948B-1728B52AA6E4}">
                <adec:decorative xmlns:adec="http://schemas.microsoft.com/office/drawing/2017/decorative" val="1"/>
              </a:ext>
            </a:extLst>
          </p:cNvPr>
          <p:cNvSpPr/>
          <p:nvPr userDrawn="1"/>
        </p:nvSpPr>
        <p:spPr>
          <a:xfrm rot="14834054">
            <a:off x="4822383" y="-1739232"/>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r>
              <a:rPr lang="en-US"/>
              <a:t>Monday, February 1, 20XX</a:t>
            </a:r>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9" name="Rectangle 8">
            <a:extLst>
              <a:ext uri="{FF2B5EF4-FFF2-40B4-BE49-F238E27FC236}">
                <a16:creationId xmlns:a16="http://schemas.microsoft.com/office/drawing/2014/main" id="{34315B16-F859-4692-83E7-34DB868379B2}"/>
              </a:ext>
              <a:ext uri="{C183D7F6-B498-43B3-948B-1728B52AA6E4}">
                <adec:decorative xmlns:adec="http://schemas.microsoft.com/office/drawing/2017/decorative" val="1"/>
              </a:ext>
            </a:extLst>
          </p:cNvPr>
          <p:cNvSpPr/>
          <p:nvPr userDrawn="1"/>
        </p:nvSpPr>
        <p:spPr>
          <a:xfrm flipH="1">
            <a:off x="4060818" y="0"/>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0241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46EB34-1B8B-4396-BFD2-98D14076D4B8}"/>
              </a:ext>
              <a:ext uri="{C183D7F6-B498-43B3-948B-1728B52AA6E4}">
                <adec:decorative xmlns:adec="http://schemas.microsoft.com/office/drawing/2017/decorative" val="1"/>
              </a:ext>
            </a:extLst>
          </p:cNvPr>
          <p:cNvSpPr/>
          <p:nvPr userDrawn="1"/>
        </p:nvSpPr>
        <p:spPr>
          <a:xfrm rot="10800000" flipH="1">
            <a:off x="0" y="4460827"/>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3E69A3D-D17E-4FD6-87AB-82FA30AC072A}"/>
              </a:ext>
              <a:ext uri="{C183D7F6-B498-43B3-948B-1728B52AA6E4}">
                <adec:decorative xmlns:adec="http://schemas.microsoft.com/office/drawing/2017/decorative" val="1"/>
              </a:ext>
            </a:extLst>
          </p:cNvPr>
          <p:cNvSpPr/>
          <p:nvPr userDrawn="1"/>
        </p:nvSpPr>
        <p:spPr>
          <a:xfrm rot="10800000" flipH="1">
            <a:off x="4038600" y="4463552"/>
            <a:ext cx="8153401" cy="2394447"/>
          </a:xfrm>
          <a:prstGeom prst="rect">
            <a:avLst/>
          </a:prstGeom>
          <a:gradFill>
            <a:gsLst>
              <a:gs pos="0">
                <a:schemeClr val="accent5">
                  <a:lumMod val="60000"/>
                  <a:lumOff val="40000"/>
                  <a:alpha val="0"/>
                </a:schemeClr>
              </a:gs>
              <a:gs pos="99000">
                <a:schemeClr val="accent2">
                  <a:alpha val="81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CAE216A4-83E5-4AF8-83B6-82171757BA87}"/>
              </a:ext>
              <a:ext uri="{C183D7F6-B498-43B3-948B-1728B52AA6E4}">
                <adec:decorative xmlns:adec="http://schemas.microsoft.com/office/drawing/2017/decorative" val="1"/>
              </a:ext>
            </a:extLst>
          </p:cNvPr>
          <p:cNvSpPr/>
          <p:nvPr userDrawn="1"/>
        </p:nvSpPr>
        <p:spPr>
          <a:xfrm rot="14834054">
            <a:off x="2944145" y="2710934"/>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743141D-24A2-4BE2-B276-C20C06CB9601}"/>
              </a:ext>
              <a:ext uri="{C183D7F6-B498-43B3-948B-1728B52AA6E4}">
                <adec:decorative xmlns:adec="http://schemas.microsoft.com/office/drawing/2017/decorative" val="1"/>
              </a:ext>
            </a:extLst>
          </p:cNvPr>
          <p:cNvSpPr/>
          <p:nvPr userDrawn="1"/>
        </p:nvSpPr>
        <p:spPr>
          <a:xfrm flipH="1">
            <a:off x="4076701" y="4460827"/>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6">
            <a:extLst>
              <a:ext uri="{FF2B5EF4-FFF2-40B4-BE49-F238E27FC236}">
                <a16:creationId xmlns:a16="http://schemas.microsoft.com/office/drawing/2014/main" id="{A35F720A-671B-47F4-88B8-83CD2FE3B3EF}"/>
              </a:ext>
            </a:extLst>
          </p:cNvPr>
          <p:cNvSpPr>
            <a:spLocks noGrp="1"/>
          </p:cNvSpPr>
          <p:nvPr>
            <p:ph type="ctrTitle"/>
          </p:nvPr>
        </p:nvSpPr>
        <p:spPr>
          <a:xfrm>
            <a:off x="1383807" y="4611271"/>
            <a:ext cx="10229073" cy="1171556"/>
          </a:xfrm>
        </p:spPr>
        <p:txBody>
          <a:bodyPr>
            <a:normAutofit/>
          </a:bodyPr>
          <a:lstStyle>
            <a:lvl1pPr>
              <a:defRPr>
                <a:solidFill>
                  <a:schemeClr val="bg1"/>
                </a:solidFill>
              </a:defRPr>
            </a:lvl1pPr>
          </a:lstStyle>
          <a:p>
            <a:pPr algn="l"/>
            <a:r>
              <a:rPr lang="en-US" sz="3600">
                <a:solidFill>
                  <a:schemeClr val="bg1"/>
                </a:solidFill>
              </a:rPr>
              <a:t>Click to edit Master title style</a:t>
            </a:r>
          </a:p>
        </p:txBody>
      </p:sp>
      <p:sp>
        <p:nvSpPr>
          <p:cNvPr id="13" name="Content Placeholder 7">
            <a:extLst>
              <a:ext uri="{FF2B5EF4-FFF2-40B4-BE49-F238E27FC236}">
                <a16:creationId xmlns:a16="http://schemas.microsoft.com/office/drawing/2014/main" id="{38168417-C3D6-45B7-898A-D94F37EA6C69}"/>
              </a:ext>
            </a:extLst>
          </p:cNvPr>
          <p:cNvSpPr>
            <a:spLocks noGrp="1"/>
          </p:cNvSpPr>
          <p:nvPr>
            <p:ph type="subTitle" idx="1"/>
          </p:nvPr>
        </p:nvSpPr>
        <p:spPr>
          <a:xfrm>
            <a:off x="1371601" y="5970897"/>
            <a:ext cx="9448800" cy="429904"/>
          </a:xfrm>
        </p:spPr>
        <p:txBody>
          <a:bodyPr>
            <a:normAutofit/>
          </a:bodyPr>
          <a:lstStyle>
            <a:lvl1pPr>
              <a:buNone/>
              <a:defRPr>
                <a:solidFill>
                  <a:schemeClr val="bg1"/>
                </a:solidFill>
              </a:defRPr>
            </a:lvl1pPr>
          </a:lstStyle>
          <a:p>
            <a:pPr algn="l">
              <a:lnSpc>
                <a:spcPct val="100000"/>
              </a:lnSpc>
            </a:pPr>
            <a:r>
              <a:rPr lang="en-US" sz="1200">
                <a:solidFill>
                  <a:schemeClr val="bg1"/>
                </a:solidFill>
              </a:rPr>
              <a:t>Click to edit Master subtitle style</a:t>
            </a:r>
          </a:p>
        </p:txBody>
      </p:sp>
      <p:sp>
        <p:nvSpPr>
          <p:cNvPr id="12" name="Picture Placeholder 11">
            <a:extLst>
              <a:ext uri="{FF2B5EF4-FFF2-40B4-BE49-F238E27FC236}">
                <a16:creationId xmlns:a16="http://schemas.microsoft.com/office/drawing/2014/main" id="{7B0F7C81-3A6B-4709-B144-6A0DFEF3B80C}"/>
              </a:ext>
            </a:extLst>
          </p:cNvPr>
          <p:cNvSpPr>
            <a:spLocks noGrp="1"/>
          </p:cNvSpPr>
          <p:nvPr>
            <p:ph type="pic" sz="quarter" idx="13"/>
          </p:nvPr>
        </p:nvSpPr>
        <p:spPr>
          <a:xfrm>
            <a:off x="0" y="0"/>
            <a:ext cx="12188952" cy="4462272"/>
          </a:xfrm>
          <a:solidFill>
            <a:schemeClr val="accent6"/>
          </a:solidFill>
        </p:spPr>
        <p:txBody>
          <a:bodyPr anchor="ctr"/>
          <a:lstStyle>
            <a:lvl1pPr algn="ctr">
              <a:defRPr/>
            </a:lvl1pPr>
          </a:lstStyle>
          <a:p>
            <a:r>
              <a:rPr lang="en-US"/>
              <a:t>Click icon to add picture</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a:solidFill>
                  <a:schemeClr val="bg1"/>
                </a:solidFill>
              </a:rPr>
              <a:t>Sample Footer Text</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98048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Team">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ABBCEB0-C572-483A-88B2-C65A607EC239}"/>
              </a:ext>
              <a:ext uri="{C183D7F6-B498-43B3-948B-1728B52AA6E4}">
                <adec:decorative xmlns:adec="http://schemas.microsoft.com/office/drawing/2017/decorative" val="1"/>
              </a:ext>
            </a:extLst>
          </p:cNvPr>
          <p:cNvSpPr/>
          <p:nvPr userDrawn="1"/>
        </p:nvSpPr>
        <p:spPr>
          <a:xfrm>
            <a:off x="-1" y="-428"/>
            <a:ext cx="12192001" cy="2386759"/>
          </a:xfrm>
          <a:prstGeom prst="rect">
            <a:avLst/>
          </a:prstGeom>
          <a:gradFill>
            <a:gsLst>
              <a:gs pos="10000">
                <a:schemeClr val="accent5">
                  <a:alpha val="86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64DDF8D-E0F6-454C-9BC5-15EF5630F5EA}"/>
              </a:ext>
              <a:ext uri="{C183D7F6-B498-43B3-948B-1728B52AA6E4}">
                <adec:decorative xmlns:adec="http://schemas.microsoft.com/office/drawing/2017/decorative" val="1"/>
              </a:ext>
            </a:extLst>
          </p:cNvPr>
          <p:cNvSpPr/>
          <p:nvPr userDrawn="1"/>
        </p:nvSpPr>
        <p:spPr>
          <a:xfrm rot="10800000" flipH="1">
            <a:off x="4817660" y="8011"/>
            <a:ext cx="7374340" cy="2378309"/>
          </a:xfrm>
          <a:prstGeom prst="rect">
            <a:avLst/>
          </a:prstGeom>
          <a:gradFill>
            <a:gsLst>
              <a:gs pos="0">
                <a:schemeClr val="accent5">
                  <a:alpha val="0"/>
                </a:schemeClr>
              </a:gs>
              <a:gs pos="100000">
                <a:schemeClr val="accent2"/>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0">
            <a:extLst>
              <a:ext uri="{FF2B5EF4-FFF2-40B4-BE49-F238E27FC236}">
                <a16:creationId xmlns:a16="http://schemas.microsoft.com/office/drawing/2014/main" id="{382B2655-24B6-4245-8B87-EE7F13887984}"/>
              </a:ext>
            </a:extLst>
          </p:cNvPr>
          <p:cNvSpPr>
            <a:spLocks noGrp="1"/>
          </p:cNvSpPr>
          <p:nvPr>
            <p:ph type="title" hasCustomPrompt="1"/>
          </p:nvPr>
        </p:nvSpPr>
        <p:spPr>
          <a:xfrm>
            <a:off x="1371600" y="580030"/>
            <a:ext cx="10240903" cy="1009934"/>
          </a:xfrm>
        </p:spPr>
        <p:txBody>
          <a:bodyPr anchor="ctr"/>
          <a:lstStyle>
            <a:lvl1pPr>
              <a:defRPr>
                <a:solidFill>
                  <a:schemeClr val="bg1"/>
                </a:solidFill>
              </a:defRPr>
            </a:lvl1pPr>
          </a:lstStyle>
          <a:p>
            <a:r>
              <a:rPr lang="en-US">
                <a:solidFill>
                  <a:schemeClr val="bg1"/>
                </a:solidFill>
              </a:rPr>
              <a:t>team</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a:solidFill>
                  <a:schemeClr val="bg1"/>
                </a:solidFill>
              </a:rPr>
              <a:t>Sample Footer Text</a:t>
            </a:r>
          </a:p>
        </p:txBody>
      </p:sp>
      <p:sp>
        <p:nvSpPr>
          <p:cNvPr id="15" name="Picture Placeholder 14">
            <a:extLst>
              <a:ext uri="{FF2B5EF4-FFF2-40B4-BE49-F238E27FC236}">
                <a16:creationId xmlns:a16="http://schemas.microsoft.com/office/drawing/2014/main" id="{E1866142-B2E0-46DB-B8B4-2078CE78043D}"/>
              </a:ext>
            </a:extLst>
          </p:cNvPr>
          <p:cNvSpPr>
            <a:spLocks noGrp="1"/>
          </p:cNvSpPr>
          <p:nvPr>
            <p:ph type="pic" sz="quarter" idx="13"/>
          </p:nvPr>
        </p:nvSpPr>
        <p:spPr>
          <a:xfrm>
            <a:off x="1045013"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a:t>Click icon to add picture</a:t>
            </a:r>
          </a:p>
        </p:txBody>
      </p:sp>
      <p:sp>
        <p:nvSpPr>
          <p:cNvPr id="17" name="Picture Placeholder 16">
            <a:extLst>
              <a:ext uri="{FF2B5EF4-FFF2-40B4-BE49-F238E27FC236}">
                <a16:creationId xmlns:a16="http://schemas.microsoft.com/office/drawing/2014/main" id="{C386A221-28CD-49DF-AF22-78815A6E2F2D}"/>
              </a:ext>
            </a:extLst>
          </p:cNvPr>
          <p:cNvSpPr>
            <a:spLocks noGrp="1"/>
          </p:cNvSpPr>
          <p:nvPr>
            <p:ph type="pic" sz="quarter" idx="14"/>
          </p:nvPr>
        </p:nvSpPr>
        <p:spPr>
          <a:xfrm>
            <a:off x="3657600"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a:t>Click icon to add picture</a:t>
            </a:r>
          </a:p>
        </p:txBody>
      </p:sp>
      <p:sp>
        <p:nvSpPr>
          <p:cNvPr id="18" name="Picture Placeholder 17">
            <a:extLst>
              <a:ext uri="{FF2B5EF4-FFF2-40B4-BE49-F238E27FC236}">
                <a16:creationId xmlns:a16="http://schemas.microsoft.com/office/drawing/2014/main" id="{3671C398-D779-4B1A-BD2F-395D1F3F8D2D}"/>
              </a:ext>
            </a:extLst>
          </p:cNvPr>
          <p:cNvSpPr>
            <a:spLocks noGrp="1"/>
          </p:cNvSpPr>
          <p:nvPr>
            <p:ph type="pic" sz="quarter" idx="15"/>
          </p:nvPr>
        </p:nvSpPr>
        <p:spPr>
          <a:xfrm>
            <a:off x="6281928"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a:t>Click icon to add picture</a:t>
            </a:r>
          </a:p>
        </p:txBody>
      </p:sp>
      <p:sp>
        <p:nvSpPr>
          <p:cNvPr id="19" name="Picture Placeholder 18">
            <a:extLst>
              <a:ext uri="{FF2B5EF4-FFF2-40B4-BE49-F238E27FC236}">
                <a16:creationId xmlns:a16="http://schemas.microsoft.com/office/drawing/2014/main" id="{C283C6BE-C8D0-4726-B217-58FE337E5E8D}"/>
              </a:ext>
            </a:extLst>
          </p:cNvPr>
          <p:cNvSpPr>
            <a:spLocks noGrp="1"/>
          </p:cNvSpPr>
          <p:nvPr>
            <p:ph type="pic" sz="quarter" idx="16"/>
          </p:nvPr>
        </p:nvSpPr>
        <p:spPr>
          <a:xfrm>
            <a:off x="8897112"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a:t>Click icon to add picture</a:t>
            </a:r>
          </a:p>
        </p:txBody>
      </p:sp>
      <p:sp>
        <p:nvSpPr>
          <p:cNvPr id="20" name="Text Placeholder 14">
            <a:extLst>
              <a:ext uri="{FF2B5EF4-FFF2-40B4-BE49-F238E27FC236}">
                <a16:creationId xmlns:a16="http://schemas.microsoft.com/office/drawing/2014/main" id="{035F3E11-74CF-4460-9FF3-DD91B5E570CF}"/>
              </a:ext>
            </a:extLst>
          </p:cNvPr>
          <p:cNvSpPr>
            <a:spLocks noGrp="1"/>
          </p:cNvSpPr>
          <p:nvPr>
            <p:ph type="body" sz="quarter" idx="17" hasCustomPrompt="1"/>
          </p:nvPr>
        </p:nvSpPr>
        <p:spPr>
          <a:xfrm>
            <a:off x="1031368" y="4466873"/>
            <a:ext cx="2286000" cy="274320"/>
          </a:xfrm>
        </p:spPr>
        <p:txBody>
          <a:bodyPr/>
          <a:lstStyle>
            <a:lvl1pPr algn="ctr">
              <a:lnSpc>
                <a:spcPct val="100000"/>
              </a:lnSpc>
              <a:buNone/>
              <a:defRPr sz="1800" b="1"/>
            </a:lvl1pPr>
          </a:lstStyle>
          <a:p>
            <a:pPr lvl="0"/>
            <a:r>
              <a:rPr lang="en-US"/>
              <a:t>Name</a:t>
            </a:r>
          </a:p>
        </p:txBody>
      </p:sp>
      <p:sp>
        <p:nvSpPr>
          <p:cNvPr id="24" name="Text Placeholder 14">
            <a:extLst>
              <a:ext uri="{FF2B5EF4-FFF2-40B4-BE49-F238E27FC236}">
                <a16:creationId xmlns:a16="http://schemas.microsoft.com/office/drawing/2014/main" id="{7D857D03-665D-4D33-B7E8-B85D42470B0B}"/>
              </a:ext>
            </a:extLst>
          </p:cNvPr>
          <p:cNvSpPr>
            <a:spLocks noGrp="1"/>
          </p:cNvSpPr>
          <p:nvPr>
            <p:ph type="body" sz="quarter" idx="21" hasCustomPrompt="1"/>
          </p:nvPr>
        </p:nvSpPr>
        <p:spPr>
          <a:xfrm>
            <a:off x="1045013" y="4877332"/>
            <a:ext cx="2286000" cy="594360"/>
          </a:xfrm>
        </p:spPr>
        <p:txBody>
          <a:bodyPr/>
          <a:lstStyle>
            <a:lvl1pPr algn="ctr">
              <a:lnSpc>
                <a:spcPct val="100000"/>
              </a:lnSpc>
              <a:buNone/>
              <a:defRPr sz="1600"/>
            </a:lvl1pPr>
          </a:lstStyle>
          <a:p>
            <a:pPr lvl="0"/>
            <a:r>
              <a:rPr lang="en-US"/>
              <a:t>Title</a:t>
            </a:r>
          </a:p>
        </p:txBody>
      </p:sp>
      <p:sp>
        <p:nvSpPr>
          <p:cNvPr id="28" name="Text Placeholder 14">
            <a:extLst>
              <a:ext uri="{FF2B5EF4-FFF2-40B4-BE49-F238E27FC236}">
                <a16:creationId xmlns:a16="http://schemas.microsoft.com/office/drawing/2014/main" id="{65D2C286-1A79-4B52-82F1-D52060269369}"/>
              </a:ext>
            </a:extLst>
          </p:cNvPr>
          <p:cNvSpPr>
            <a:spLocks noGrp="1"/>
          </p:cNvSpPr>
          <p:nvPr>
            <p:ph type="body" sz="quarter" idx="22" hasCustomPrompt="1"/>
          </p:nvPr>
        </p:nvSpPr>
        <p:spPr>
          <a:xfrm>
            <a:off x="3667663" y="4466873"/>
            <a:ext cx="2286000" cy="274320"/>
          </a:xfrm>
        </p:spPr>
        <p:txBody>
          <a:bodyPr/>
          <a:lstStyle>
            <a:lvl1pPr algn="ctr">
              <a:lnSpc>
                <a:spcPct val="100000"/>
              </a:lnSpc>
              <a:buNone/>
              <a:defRPr sz="1800" b="1"/>
            </a:lvl1pPr>
          </a:lstStyle>
          <a:p>
            <a:pPr lvl="0"/>
            <a:r>
              <a:rPr lang="en-US"/>
              <a:t>Name</a:t>
            </a:r>
          </a:p>
        </p:txBody>
      </p:sp>
      <p:sp>
        <p:nvSpPr>
          <p:cNvPr id="29" name="Text Placeholder 14">
            <a:extLst>
              <a:ext uri="{FF2B5EF4-FFF2-40B4-BE49-F238E27FC236}">
                <a16:creationId xmlns:a16="http://schemas.microsoft.com/office/drawing/2014/main" id="{F0B53ABB-D4AE-4C0B-9902-0C1763EE403B}"/>
              </a:ext>
            </a:extLst>
          </p:cNvPr>
          <p:cNvSpPr>
            <a:spLocks noGrp="1"/>
          </p:cNvSpPr>
          <p:nvPr>
            <p:ph type="body" sz="quarter" idx="23" hasCustomPrompt="1"/>
          </p:nvPr>
        </p:nvSpPr>
        <p:spPr>
          <a:xfrm>
            <a:off x="3681308" y="4877332"/>
            <a:ext cx="2286000" cy="594360"/>
          </a:xfrm>
        </p:spPr>
        <p:txBody>
          <a:bodyPr/>
          <a:lstStyle>
            <a:lvl1pPr algn="ctr">
              <a:lnSpc>
                <a:spcPct val="100000"/>
              </a:lnSpc>
              <a:buNone/>
              <a:defRPr sz="1600"/>
            </a:lvl1pPr>
          </a:lstStyle>
          <a:p>
            <a:pPr lvl="0"/>
            <a:r>
              <a:rPr lang="en-US"/>
              <a:t>Title</a:t>
            </a:r>
          </a:p>
        </p:txBody>
      </p:sp>
      <p:sp>
        <p:nvSpPr>
          <p:cNvPr id="30" name="Text Placeholder 14">
            <a:extLst>
              <a:ext uri="{FF2B5EF4-FFF2-40B4-BE49-F238E27FC236}">
                <a16:creationId xmlns:a16="http://schemas.microsoft.com/office/drawing/2014/main" id="{3AE87779-12F2-4327-ADEE-3F31BFB8D359}"/>
              </a:ext>
            </a:extLst>
          </p:cNvPr>
          <p:cNvSpPr>
            <a:spLocks noGrp="1"/>
          </p:cNvSpPr>
          <p:nvPr>
            <p:ph type="body" sz="quarter" idx="24" hasCustomPrompt="1"/>
          </p:nvPr>
        </p:nvSpPr>
        <p:spPr>
          <a:xfrm>
            <a:off x="6290307" y="4466873"/>
            <a:ext cx="2286000" cy="274320"/>
          </a:xfrm>
        </p:spPr>
        <p:txBody>
          <a:bodyPr/>
          <a:lstStyle>
            <a:lvl1pPr algn="ctr">
              <a:lnSpc>
                <a:spcPct val="100000"/>
              </a:lnSpc>
              <a:buNone/>
              <a:defRPr sz="1800" b="1"/>
            </a:lvl1pPr>
          </a:lstStyle>
          <a:p>
            <a:pPr lvl="0"/>
            <a:r>
              <a:rPr lang="en-US"/>
              <a:t>Name</a:t>
            </a:r>
          </a:p>
        </p:txBody>
      </p:sp>
      <p:sp>
        <p:nvSpPr>
          <p:cNvPr id="31" name="Text Placeholder 14">
            <a:extLst>
              <a:ext uri="{FF2B5EF4-FFF2-40B4-BE49-F238E27FC236}">
                <a16:creationId xmlns:a16="http://schemas.microsoft.com/office/drawing/2014/main" id="{0DCB8055-0EA2-426F-989D-AC9932A17A1B}"/>
              </a:ext>
            </a:extLst>
          </p:cNvPr>
          <p:cNvSpPr>
            <a:spLocks noGrp="1"/>
          </p:cNvSpPr>
          <p:nvPr>
            <p:ph type="body" sz="quarter" idx="25" hasCustomPrompt="1"/>
          </p:nvPr>
        </p:nvSpPr>
        <p:spPr>
          <a:xfrm>
            <a:off x="6303952" y="4877332"/>
            <a:ext cx="2286000" cy="594360"/>
          </a:xfrm>
        </p:spPr>
        <p:txBody>
          <a:bodyPr/>
          <a:lstStyle>
            <a:lvl1pPr algn="ctr">
              <a:lnSpc>
                <a:spcPct val="100000"/>
              </a:lnSpc>
              <a:buNone/>
              <a:defRPr sz="1600"/>
            </a:lvl1pPr>
          </a:lstStyle>
          <a:p>
            <a:pPr lvl="0"/>
            <a:r>
              <a:rPr lang="en-US"/>
              <a:t>Title</a:t>
            </a:r>
          </a:p>
        </p:txBody>
      </p:sp>
      <p:sp>
        <p:nvSpPr>
          <p:cNvPr id="32" name="Text Placeholder 14">
            <a:extLst>
              <a:ext uri="{FF2B5EF4-FFF2-40B4-BE49-F238E27FC236}">
                <a16:creationId xmlns:a16="http://schemas.microsoft.com/office/drawing/2014/main" id="{308EC59B-41AE-4F1B-9364-A00C479F76B9}"/>
              </a:ext>
            </a:extLst>
          </p:cNvPr>
          <p:cNvSpPr>
            <a:spLocks noGrp="1"/>
          </p:cNvSpPr>
          <p:nvPr>
            <p:ph type="body" sz="quarter" idx="26" hasCustomPrompt="1"/>
          </p:nvPr>
        </p:nvSpPr>
        <p:spPr>
          <a:xfrm>
            <a:off x="8924408" y="4466873"/>
            <a:ext cx="2286000" cy="274320"/>
          </a:xfrm>
        </p:spPr>
        <p:txBody>
          <a:bodyPr/>
          <a:lstStyle>
            <a:lvl1pPr algn="ctr">
              <a:lnSpc>
                <a:spcPct val="100000"/>
              </a:lnSpc>
              <a:buNone/>
              <a:defRPr sz="1800" b="1"/>
            </a:lvl1pPr>
          </a:lstStyle>
          <a:p>
            <a:pPr lvl="0"/>
            <a:r>
              <a:rPr lang="en-US"/>
              <a:t>Name</a:t>
            </a:r>
          </a:p>
        </p:txBody>
      </p:sp>
      <p:sp>
        <p:nvSpPr>
          <p:cNvPr id="33" name="Text Placeholder 14">
            <a:extLst>
              <a:ext uri="{FF2B5EF4-FFF2-40B4-BE49-F238E27FC236}">
                <a16:creationId xmlns:a16="http://schemas.microsoft.com/office/drawing/2014/main" id="{BC3965F4-D2B3-4353-A638-332A3F4E704F}"/>
              </a:ext>
            </a:extLst>
          </p:cNvPr>
          <p:cNvSpPr>
            <a:spLocks noGrp="1"/>
          </p:cNvSpPr>
          <p:nvPr>
            <p:ph type="body" sz="quarter" idx="27" hasCustomPrompt="1"/>
          </p:nvPr>
        </p:nvSpPr>
        <p:spPr>
          <a:xfrm>
            <a:off x="8938053" y="4877332"/>
            <a:ext cx="2286000" cy="594360"/>
          </a:xfrm>
        </p:spPr>
        <p:txBody>
          <a:bodyPr/>
          <a:lstStyle>
            <a:lvl1pPr algn="ctr">
              <a:lnSpc>
                <a:spcPct val="100000"/>
              </a:lnSpc>
              <a:buNone/>
              <a:defRPr sz="1600"/>
            </a:lvl1pPr>
          </a:lstStyle>
          <a:p>
            <a:pPr lvl="0"/>
            <a:r>
              <a:rPr lang="en-US"/>
              <a:t>Title</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418859425"/>
      </p:ext>
    </p:extLst>
  </p:cSld>
  <p:clrMapOvr>
    <a:masterClrMapping/>
  </p:clrMapOvr>
  <p:extLst>
    <p:ext uri="{DCECCB84-F9BA-43D5-87BE-67443E8EF086}">
      <p15:sldGuideLst xmlns:p15="http://schemas.microsoft.com/office/powerpoint/2012/main">
        <p15:guide id="1" pos="1368" userDrawn="1">
          <p15:clr>
            <a:srgbClr val="FBAE40"/>
          </p15:clr>
        </p15:guide>
        <p15:guide id="2" pos="3024" userDrawn="1">
          <p15:clr>
            <a:srgbClr val="FBAE40"/>
          </p15:clr>
        </p15:guide>
        <p15:guide id="3" pos="4680" userDrawn="1">
          <p15:clr>
            <a:srgbClr val="FBAE40"/>
          </p15:clr>
        </p15:guide>
        <p15:guide id="4" pos="633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r>
              <a:rPr lang="en-US"/>
              <a:t>Sample Footer Text</a:t>
            </a:r>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a:xfrm>
            <a:off x="838200" y="1825625"/>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r>
              <a:rPr lang="en-US"/>
              <a:t>Monday, February 1, 20XX</a:t>
            </a:r>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906150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5CF8EE9-A776-4052-ABB2-29666265C576}"/>
              </a:ext>
              <a:ext uri="{C183D7F6-B498-43B3-948B-1728B52AA6E4}">
                <adec:decorative xmlns:adec="http://schemas.microsoft.com/office/drawing/2017/decorative" val="1"/>
              </a:ext>
            </a:extLst>
          </p:cNvPr>
          <p:cNvGrpSpPr/>
          <p:nvPr userDrawn="1"/>
        </p:nvGrpSpPr>
        <p:grpSpPr>
          <a:xfrm>
            <a:off x="0" y="6409177"/>
            <a:ext cx="12192000" cy="456774"/>
            <a:chOff x="0" y="6401226"/>
            <a:chExt cx="12192000" cy="456774"/>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800" cap="all" spc="300" baseline="0">
                <a:solidFill>
                  <a:srgbClr val="FFFFFF"/>
                </a:solidFill>
              </a:defRPr>
            </a:lvl1pPr>
          </a:lstStyle>
          <a:p>
            <a:r>
              <a:rPr lang="en-US"/>
              <a:t>Monday, February 1, 20XX</a:t>
            </a:r>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800" b="0">
                <a:solidFill>
                  <a:schemeClr val="tx1"/>
                </a:solidFill>
                <a:latin typeface="+mj-lt"/>
              </a:defRPr>
            </a:lvl1pPr>
          </a:lstStyle>
          <a:p>
            <a:r>
              <a:rPr lang="en-US" b="0"/>
              <a:t>Sample Footer Text</a:t>
            </a:r>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800">
                <a:solidFill>
                  <a:srgbClr val="FFFFFF"/>
                </a:solidFill>
              </a:defRPr>
            </a:lvl1pPr>
          </a:lstStyle>
          <a:p>
            <a:fld id="{C01389E6-C847-4AD0-B56D-D205B2EAB1EE}" type="slidenum">
              <a:rPr lang="en-US" smtClean="0"/>
              <a:pPr/>
              <a:t>‹#›</a:t>
            </a:fld>
            <a:endParaRPr lang="en-US"/>
          </a:p>
        </p:txBody>
      </p:sp>
    </p:spTree>
    <p:extLst>
      <p:ext uri="{BB962C8B-B14F-4D97-AF65-F5344CB8AC3E}">
        <p14:creationId xmlns:p14="http://schemas.microsoft.com/office/powerpoint/2010/main" val="4082366308"/>
      </p:ext>
    </p:extLst>
  </p:cSld>
  <p:clrMap bg1="lt1" tx1="dk1" bg2="lt2" tx2="dk2" accent1="accent1" accent2="accent2" accent3="accent3" accent4="accent4" accent5="accent5" accent6="accent6" hlink="hlink" folHlink="folHlink"/>
  <p:sldLayoutIdLst>
    <p:sldLayoutId id="2147483676" r:id="rId1"/>
    <p:sldLayoutId id="2147483678" r:id="rId2"/>
    <p:sldLayoutId id="2147483680" r:id="rId3"/>
    <p:sldLayoutId id="2147483661" r:id="rId4"/>
    <p:sldLayoutId id="2147483686" r:id="rId5"/>
    <p:sldLayoutId id="2147483684" r:id="rId6"/>
    <p:sldLayoutId id="2147483681" r:id="rId7"/>
    <p:sldLayoutId id="2147483685" r:id="rId8"/>
    <p:sldLayoutId id="2147483650" r:id="rId9"/>
    <p:sldLayoutId id="2147483653" r:id="rId10"/>
    <p:sldLayoutId id="2147483682" r:id="rId11"/>
    <p:sldLayoutId id="2147483683" r:id="rId12"/>
    <p:sldLayoutId id="2147483679" r:id="rId13"/>
    <p:sldLayoutId id="2147483655" r:id="rId14"/>
    <p:sldLayoutId id="2147483656" r:id="rId15"/>
    <p:sldLayoutId id="2147483657" r:id="rId16"/>
    <p:sldLayoutId id="2147483687" r:id="rId17"/>
  </p:sldLayoutIdLst>
  <p:hf hdr="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8.jpe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4.xml"/><Relationship Id="rId4" Type="http://schemas.openxmlformats.org/officeDocument/2006/relationships/image" Target="../media/image31.jpeg"/></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8.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chart" Target="../charts/chart1.xml"/><Relationship Id="rId1" Type="http://schemas.openxmlformats.org/officeDocument/2006/relationships/slideLayout" Target="../slideLayouts/slideLayout14.xml"/><Relationship Id="rId5" Type="http://schemas.openxmlformats.org/officeDocument/2006/relationships/chart" Target="../charts/chart3.xml"/><Relationship Id="rId4" Type="http://schemas.openxmlformats.org/officeDocument/2006/relationships/chart" Target="../charts/chart2.xml"/></Relationships>
</file>

<file path=ppt/slides/_rels/slide2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4.xml"/><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3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image" Target="../media/image69.png"/><Relationship Id="rId1" Type="http://schemas.openxmlformats.org/officeDocument/2006/relationships/slideLayout" Target="../slideLayouts/slideLayout14.xml"/><Relationship Id="rId5" Type="http://schemas.openxmlformats.org/officeDocument/2006/relationships/image" Target="../media/image70.png"/><Relationship Id="rId4" Type="http://schemas.openxmlformats.org/officeDocument/2006/relationships/chart" Target="../charts/char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2.png"/><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1" name="Rectangle 140">
            <a:extLst>
              <a:ext uri="{FF2B5EF4-FFF2-40B4-BE49-F238E27FC236}">
                <a16:creationId xmlns:a16="http://schemas.microsoft.com/office/drawing/2014/main" id="{36F292AA-C8DB-4CAA-97C9-456CF85406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Placeholder 39" descr="A cartoon cube with many images&#10;&#10;Description automatically generated with medium confidence">
            <a:extLst>
              <a:ext uri="{FF2B5EF4-FFF2-40B4-BE49-F238E27FC236}">
                <a16:creationId xmlns:a16="http://schemas.microsoft.com/office/drawing/2014/main" id="{CC042F15-FE43-3AB6-5E9B-3A4C8A327387}"/>
              </a:ext>
            </a:extLst>
          </p:cNvPr>
          <p:cNvPicPr>
            <a:picLocks noGrp="1" noChangeAspect="1"/>
          </p:cNvPicPr>
          <p:nvPr>
            <p:ph type="pic" sz="quarter" idx="13"/>
          </p:nvPr>
        </p:nvPicPr>
        <p:blipFill rotWithShape="1">
          <a:blip r:embed="rId2"/>
          <a:srcRect l="12155" r="14331"/>
          <a:stretch/>
        </p:blipFill>
        <p:spPr>
          <a:xfrm>
            <a:off x="-1" y="10"/>
            <a:ext cx="4587901" cy="6857990"/>
          </a:xfrm>
          <a:prstGeom prst="rect">
            <a:avLst/>
          </a:prstGeom>
        </p:spPr>
      </p:pic>
      <p:sp>
        <p:nvSpPr>
          <p:cNvPr id="142" name="Rectangle 141">
            <a:extLst>
              <a:ext uri="{FF2B5EF4-FFF2-40B4-BE49-F238E27FC236}">
                <a16:creationId xmlns:a16="http://schemas.microsoft.com/office/drawing/2014/main" id="{AA065953-3D69-4CD4-80C3-DF10DEB4C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902" y="-429"/>
            <a:ext cx="7604097" cy="6857571"/>
          </a:xfrm>
          <a:prstGeom prst="rect">
            <a:avLst/>
          </a:prstGeom>
          <a:gradFill>
            <a:gsLst>
              <a:gs pos="0">
                <a:schemeClr val="accent6">
                  <a:lumMod val="75000"/>
                  <a:alpha val="73000"/>
                </a:schemeClr>
              </a:gs>
              <a:gs pos="100000">
                <a:schemeClr val="accent2"/>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2AB36DB5-F10D-4EDB-87E2-ECB9301FF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901" y="0"/>
            <a:ext cx="7604097" cy="6858000"/>
          </a:xfrm>
          <a:prstGeom prst="rect">
            <a:avLst/>
          </a:prstGeom>
          <a:gradFill>
            <a:gsLst>
              <a:gs pos="0">
                <a:schemeClr val="accent5">
                  <a:alpha val="37000"/>
                </a:schemeClr>
              </a:gs>
              <a:gs pos="98000">
                <a:schemeClr val="accent2">
                  <a:alpha val="6600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446F195D-95DC-419E-BBC1-E2B601A60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599847" y="4355164"/>
            <a:ext cx="7592151" cy="2502836"/>
          </a:xfrm>
          <a:prstGeom prst="rect">
            <a:avLst/>
          </a:prstGeom>
          <a:gradFill>
            <a:gsLst>
              <a:gs pos="22000">
                <a:schemeClr val="accent6">
                  <a:alpha val="39000"/>
                </a:schemeClr>
              </a:gs>
              <a:gs pos="82000">
                <a:schemeClr val="accent5">
                  <a:alpha val="19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2256CF5B-1DAD-4912-86B9-FCA733692F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704304">
            <a:off x="6080918" y="830588"/>
            <a:ext cx="4998441" cy="4998441"/>
          </a:xfrm>
          <a:prstGeom prst="ellipse">
            <a:avLst/>
          </a:prstGeom>
          <a:gradFill>
            <a:gsLst>
              <a:gs pos="39000">
                <a:schemeClr val="accent4">
                  <a:lumMod val="20000"/>
                  <a:lumOff val="80000"/>
                  <a:alpha val="0"/>
                </a:schemeClr>
              </a:gs>
              <a:gs pos="100000">
                <a:schemeClr val="accent6">
                  <a:alpha val="18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3">
            <a:extLst>
              <a:ext uri="{FF2B5EF4-FFF2-40B4-BE49-F238E27FC236}">
                <a16:creationId xmlns:a16="http://schemas.microsoft.com/office/drawing/2014/main" id="{D9139EF6-3D62-3819-1067-937953506C7D}"/>
              </a:ext>
            </a:extLst>
          </p:cNvPr>
          <p:cNvSpPr txBox="1">
            <a:spLocks/>
          </p:cNvSpPr>
          <p:nvPr/>
        </p:nvSpPr>
        <p:spPr>
          <a:xfrm>
            <a:off x="5275425" y="768485"/>
            <a:ext cx="6133656" cy="3169674"/>
          </a:xfrm>
          <a:prstGeom prst="rect">
            <a:avLst/>
          </a:prstGeom>
        </p:spPr>
        <p:txBody>
          <a:bodyPr vert="horz" lIns="0" tIns="0" rIns="0" bIns="0" rtlCol="0" anchor="b">
            <a:normAutofit/>
          </a:bodyPr>
          <a:lstStyle>
            <a:lvl1pPr algn="ctr" defTabSz="914400" rtl="0" eaLnBrk="1" latinLnBrk="0" hangingPunct="1">
              <a:lnSpc>
                <a:spcPct val="100000"/>
              </a:lnSpc>
              <a:spcBef>
                <a:spcPct val="0"/>
              </a:spcBef>
              <a:buNone/>
              <a:defRPr sz="3600" b="1" i="0" kern="1200" cap="all" spc="700" baseline="0">
                <a:solidFill>
                  <a:schemeClr val="bg1"/>
                </a:solidFill>
                <a:latin typeface="+mj-lt"/>
                <a:ea typeface="+mj-ea"/>
                <a:cs typeface="+mj-cs"/>
              </a:defRPr>
            </a:lvl1pPr>
          </a:lstStyle>
          <a:p>
            <a:pPr algn="r">
              <a:spcAft>
                <a:spcPts val="600"/>
              </a:spcAft>
            </a:pPr>
            <a:r>
              <a:rPr lang="en-US" sz="4000" spc="750"/>
              <a:t>Hobby Swap </a:t>
            </a:r>
          </a:p>
        </p:txBody>
      </p:sp>
      <p:sp>
        <p:nvSpPr>
          <p:cNvPr id="33" name="Subtitle 4">
            <a:extLst>
              <a:ext uri="{FF2B5EF4-FFF2-40B4-BE49-F238E27FC236}">
                <a16:creationId xmlns:a16="http://schemas.microsoft.com/office/drawing/2014/main" id="{035F29CA-A1D7-2D41-036C-164A585A97F5}"/>
              </a:ext>
            </a:extLst>
          </p:cNvPr>
          <p:cNvSpPr>
            <a:spLocks noGrp="1"/>
          </p:cNvSpPr>
          <p:nvPr>
            <p:ph type="subTitle" idx="1"/>
          </p:nvPr>
        </p:nvSpPr>
        <p:spPr>
          <a:xfrm>
            <a:off x="5862918" y="4793128"/>
            <a:ext cx="5462494" cy="1141157"/>
          </a:xfrm>
        </p:spPr>
        <p:txBody>
          <a:bodyPr vert="horz" lIns="0" tIns="0" rIns="0" bIns="0" rtlCol="0">
            <a:normAutofit/>
          </a:bodyPr>
          <a:lstStyle/>
          <a:p>
            <a:pPr marL="0" indent="0" algn="r">
              <a:lnSpc>
                <a:spcPct val="150000"/>
              </a:lnSpc>
            </a:pPr>
            <a:r>
              <a:rPr lang="en-US" sz="1400" b="1" cap="all" spc="600"/>
              <a:t>“Rediscover the joy of sharing”</a:t>
            </a:r>
          </a:p>
        </p:txBody>
      </p:sp>
    </p:spTree>
    <p:extLst>
      <p:ext uri="{BB962C8B-B14F-4D97-AF65-F5344CB8AC3E}">
        <p14:creationId xmlns:p14="http://schemas.microsoft.com/office/powerpoint/2010/main" val="1195772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3">
                                            <p:txEl>
                                              <p:pRg st="0" end="0"/>
                                            </p:txEl>
                                          </p:spTgt>
                                        </p:tgtEl>
                                        <p:attrNameLst>
                                          <p:attrName>style.visibility</p:attrName>
                                        </p:attrNameLst>
                                      </p:cBhvr>
                                      <p:to>
                                        <p:strVal val="visible"/>
                                      </p:to>
                                    </p:set>
                                    <p:animEffect transition="in" filter="fade">
                                      <p:cBhvr>
                                        <p:cTn id="10" dur="7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CC368-94C3-4438-BABC-31C920479974}"/>
              </a:ext>
            </a:extLst>
          </p:cNvPr>
          <p:cNvSpPr>
            <a:spLocks noGrp="1"/>
          </p:cNvSpPr>
          <p:nvPr>
            <p:ph type="title"/>
          </p:nvPr>
        </p:nvSpPr>
        <p:spPr>
          <a:xfrm>
            <a:off x="346088" y="989199"/>
            <a:ext cx="3844203" cy="951773"/>
          </a:xfrm>
        </p:spPr>
        <p:txBody>
          <a:bodyPr/>
          <a:lstStyle/>
          <a:p>
            <a:r>
              <a:rPr lang="en-US"/>
              <a:t>Stickiness</a:t>
            </a:r>
          </a:p>
        </p:txBody>
      </p:sp>
      <p:graphicFrame>
        <p:nvGraphicFramePr>
          <p:cNvPr id="19" name="Content Placeholder 2">
            <a:extLst>
              <a:ext uri="{FF2B5EF4-FFF2-40B4-BE49-F238E27FC236}">
                <a16:creationId xmlns:a16="http://schemas.microsoft.com/office/drawing/2014/main" id="{6BA51FAE-7371-8439-6CB2-03A88F45E75A}"/>
              </a:ext>
            </a:extLst>
          </p:cNvPr>
          <p:cNvGraphicFramePr>
            <a:graphicFrameLocks noGrp="1"/>
          </p:cNvGraphicFramePr>
          <p:nvPr>
            <p:ph sz="quarter" idx="16"/>
            <p:extLst>
              <p:ext uri="{D42A27DB-BD31-4B8C-83A1-F6EECF244321}">
                <p14:modId xmlns:p14="http://schemas.microsoft.com/office/powerpoint/2010/main" val="1560059384"/>
              </p:ext>
            </p:extLst>
          </p:nvPr>
        </p:nvGraphicFramePr>
        <p:xfrm>
          <a:off x="4462074" y="705449"/>
          <a:ext cx="6518454" cy="49438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Slide Number Placeholder 13">
            <a:extLst>
              <a:ext uri="{FF2B5EF4-FFF2-40B4-BE49-F238E27FC236}">
                <a16:creationId xmlns:a16="http://schemas.microsoft.com/office/drawing/2014/main" id="{D5E3C6B7-507C-4330-B4B5-6B3975EF0BEE}"/>
              </a:ext>
            </a:extLst>
          </p:cNvPr>
          <p:cNvSpPr>
            <a:spLocks noGrp="1"/>
          </p:cNvSpPr>
          <p:nvPr>
            <p:ph type="sldNum" sz="quarter" idx="12"/>
          </p:nvPr>
        </p:nvSpPr>
        <p:spPr>
          <a:xfrm>
            <a:off x="11669678" y="6408742"/>
            <a:ext cx="438652" cy="448830"/>
          </a:xfrm>
        </p:spPr>
        <p:txBody>
          <a:bodyPr/>
          <a:lstStyle/>
          <a:p>
            <a:fld id="{39A857F5-96C8-461D-A78C-38E92FE1C522}" type="slidenum">
              <a:rPr lang="en-US" smtClean="0"/>
              <a:pPr/>
              <a:t>10</a:t>
            </a:fld>
            <a:endParaRPr lang="en-US"/>
          </a:p>
        </p:txBody>
      </p:sp>
      <p:pic>
        <p:nvPicPr>
          <p:cNvPr id="9" name="Picture 8" descr="Hobby Vector Art &amp; Graphics | freevector.com">
            <a:extLst>
              <a:ext uri="{FF2B5EF4-FFF2-40B4-BE49-F238E27FC236}">
                <a16:creationId xmlns:a16="http://schemas.microsoft.com/office/drawing/2014/main" id="{89A8F80E-80B5-1C3C-2FD1-2FB4E6E30BF2}"/>
              </a:ext>
            </a:extLst>
          </p:cNvPr>
          <p:cNvPicPr>
            <a:picLocks noChangeAspect="1"/>
          </p:cNvPicPr>
          <p:nvPr/>
        </p:nvPicPr>
        <p:blipFill rotWithShape="1">
          <a:blip r:embed="rId7"/>
          <a:srcRect l="8054" r="13289" b="-1"/>
          <a:stretch/>
        </p:blipFill>
        <p:spPr>
          <a:xfrm>
            <a:off x="745436" y="2317469"/>
            <a:ext cx="2628314" cy="2599560"/>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p:spPr>
      </p:pic>
      <p:sp>
        <p:nvSpPr>
          <p:cNvPr id="4" name="Date Placeholder 7">
            <a:extLst>
              <a:ext uri="{FF2B5EF4-FFF2-40B4-BE49-F238E27FC236}">
                <a16:creationId xmlns:a16="http://schemas.microsoft.com/office/drawing/2014/main" id="{0D685037-A8FE-CD0B-B12E-5FF6C8812E8D}"/>
              </a:ext>
            </a:extLst>
          </p:cNvPr>
          <p:cNvSpPr txBox="1">
            <a:spLocks/>
          </p:cNvSpPr>
          <p:nvPr/>
        </p:nvSpPr>
        <p:spPr>
          <a:xfrm>
            <a:off x="7909560" y="6409944"/>
            <a:ext cx="3703320" cy="448056"/>
          </a:xfrm>
          <a:prstGeom prst="rect">
            <a:avLst/>
          </a:prstGeom>
        </p:spPr>
        <p:txBody>
          <a:bodyPr vert="horz" lIns="91440" tIns="45720" rIns="91440" bIns="45720" rtlCol="0" anchor="ctr"/>
          <a:lstStyle>
            <a:defPPr>
              <a:defRPr lang="en-US"/>
            </a:defPPr>
            <a:lvl1pPr marL="0" algn="r" defTabSz="914400" rtl="0" eaLnBrk="1" latinLnBrk="0" hangingPunct="1">
              <a:defRPr sz="800" kern="1200" cap="all" spc="3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Team Mavericks – Hobby swap</a:t>
            </a:r>
          </a:p>
        </p:txBody>
      </p:sp>
    </p:spTree>
    <p:extLst>
      <p:ext uri="{BB962C8B-B14F-4D97-AF65-F5344CB8AC3E}">
        <p14:creationId xmlns:p14="http://schemas.microsoft.com/office/powerpoint/2010/main" val="738980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7B820C0-182D-42F4-8707-5CC4A745D15D}"/>
              </a:ext>
            </a:extLst>
          </p:cNvPr>
          <p:cNvSpPr>
            <a:spLocks noGrp="1"/>
          </p:cNvSpPr>
          <p:nvPr>
            <p:ph type="title"/>
          </p:nvPr>
        </p:nvSpPr>
        <p:spPr>
          <a:xfrm>
            <a:off x="3421237" y="49600"/>
            <a:ext cx="10241280" cy="1234440"/>
          </a:xfrm>
        </p:spPr>
        <p:txBody>
          <a:bodyPr/>
          <a:lstStyle/>
          <a:p>
            <a:r>
              <a:rPr lang="en-US"/>
              <a:t>Value Creation </a:t>
            </a:r>
          </a:p>
        </p:txBody>
      </p:sp>
      <p:sp>
        <p:nvSpPr>
          <p:cNvPr id="2" name="Text Placeholder 1">
            <a:extLst>
              <a:ext uri="{FF2B5EF4-FFF2-40B4-BE49-F238E27FC236}">
                <a16:creationId xmlns:a16="http://schemas.microsoft.com/office/drawing/2014/main" id="{D54DDEAB-A1D8-45E5-B8F9-54AF382754D8}"/>
              </a:ext>
            </a:extLst>
          </p:cNvPr>
          <p:cNvSpPr>
            <a:spLocks noGrp="1"/>
          </p:cNvSpPr>
          <p:nvPr>
            <p:ph type="body" idx="1"/>
          </p:nvPr>
        </p:nvSpPr>
        <p:spPr>
          <a:xfrm>
            <a:off x="1227826" y="1422151"/>
            <a:ext cx="3200400" cy="579497"/>
          </a:xfrm>
        </p:spPr>
        <p:txBody>
          <a:bodyPr>
            <a:normAutofit/>
          </a:bodyPr>
          <a:lstStyle/>
          <a:p>
            <a:r>
              <a:rPr lang="en-US" sz="2000">
                <a:latin typeface="Avenir Next LT Pro"/>
              </a:rPr>
              <a:t>Users</a:t>
            </a:r>
          </a:p>
        </p:txBody>
      </p:sp>
      <p:sp>
        <p:nvSpPr>
          <p:cNvPr id="3" name="Content Placeholder 2">
            <a:extLst>
              <a:ext uri="{FF2B5EF4-FFF2-40B4-BE49-F238E27FC236}">
                <a16:creationId xmlns:a16="http://schemas.microsoft.com/office/drawing/2014/main" id="{9290A70A-B7A4-4395-BFBC-6889EE79D2B3}"/>
              </a:ext>
            </a:extLst>
          </p:cNvPr>
          <p:cNvSpPr>
            <a:spLocks noGrp="1"/>
          </p:cNvSpPr>
          <p:nvPr>
            <p:ph sz="half" idx="2"/>
          </p:nvPr>
        </p:nvSpPr>
        <p:spPr>
          <a:xfrm>
            <a:off x="451450" y="2371491"/>
            <a:ext cx="3904890" cy="3104856"/>
          </a:xfrm>
        </p:spPr>
        <p:txBody>
          <a:bodyPr vert="horz" lIns="0" tIns="0" rIns="0" bIns="0" rtlCol="0" anchor="t">
            <a:normAutofit fontScale="92500" lnSpcReduction="10000"/>
          </a:bodyPr>
          <a:lstStyle/>
          <a:p>
            <a:pPr marL="283210" indent="-283210"/>
            <a:r>
              <a:rPr lang="en-US">
                <a:latin typeface="Avenir Next LT Pro"/>
              </a:rPr>
              <a:t>Promotes Culture travelling</a:t>
            </a:r>
          </a:p>
          <a:p>
            <a:pPr marL="283210" indent="-283210"/>
            <a:r>
              <a:rPr lang="en-US">
                <a:latin typeface="Avenir Next LT Pro"/>
              </a:rPr>
              <a:t>Diverse Hobby Options</a:t>
            </a:r>
          </a:p>
          <a:p>
            <a:pPr marL="283210" indent="-283210"/>
            <a:r>
              <a:rPr lang="en-US">
                <a:latin typeface="Avenir Next LT Pro"/>
              </a:rPr>
              <a:t>Ease of use </a:t>
            </a:r>
          </a:p>
          <a:p>
            <a:pPr marL="283210" indent="-283210"/>
            <a:r>
              <a:rPr lang="en-US">
                <a:latin typeface="Avenir Next LT Pro"/>
              </a:rPr>
              <a:t>Cost savings for Hobby development</a:t>
            </a:r>
          </a:p>
          <a:p>
            <a:pPr marL="283210" indent="-283210"/>
            <a:r>
              <a:rPr lang="en-US">
                <a:latin typeface="Avenir Next LT Pro"/>
              </a:rPr>
              <a:t>Community Engagement  and Networking for Extracurricular activities</a:t>
            </a:r>
          </a:p>
          <a:p>
            <a:pPr marL="283210" indent="-283210"/>
            <a:endParaRPr lang="en-US"/>
          </a:p>
        </p:txBody>
      </p:sp>
      <p:sp>
        <p:nvSpPr>
          <p:cNvPr id="4" name="Text Placeholder 3">
            <a:extLst>
              <a:ext uri="{FF2B5EF4-FFF2-40B4-BE49-F238E27FC236}">
                <a16:creationId xmlns:a16="http://schemas.microsoft.com/office/drawing/2014/main" id="{22BD1F5F-2C0D-469F-B9D7-F62887EF92CF}"/>
              </a:ext>
            </a:extLst>
          </p:cNvPr>
          <p:cNvSpPr>
            <a:spLocks noGrp="1"/>
          </p:cNvSpPr>
          <p:nvPr>
            <p:ph type="body" sz="quarter" idx="3"/>
          </p:nvPr>
        </p:nvSpPr>
        <p:spPr>
          <a:xfrm>
            <a:off x="4791399" y="1578013"/>
            <a:ext cx="3200400" cy="421347"/>
          </a:xfrm>
        </p:spPr>
        <p:txBody>
          <a:bodyPr vert="horz" lIns="0" tIns="0" rIns="0" bIns="0" rtlCol="0" anchor="b">
            <a:noAutofit/>
          </a:bodyPr>
          <a:lstStyle/>
          <a:p>
            <a:endParaRPr lang="en-US">
              <a:ea typeface="+mn-lt"/>
              <a:cs typeface="+mn-lt"/>
            </a:endParaRPr>
          </a:p>
          <a:p>
            <a:r>
              <a:rPr lang="en-US" sz="2000">
                <a:latin typeface="Avenir Next LT Pro"/>
              </a:rPr>
              <a:t>         Employee</a:t>
            </a:r>
          </a:p>
        </p:txBody>
      </p:sp>
      <p:sp>
        <p:nvSpPr>
          <p:cNvPr id="5" name="Content Placeholder 4">
            <a:extLst>
              <a:ext uri="{FF2B5EF4-FFF2-40B4-BE49-F238E27FC236}">
                <a16:creationId xmlns:a16="http://schemas.microsoft.com/office/drawing/2014/main" id="{F456CC6B-4AA1-4424-8333-65754C5AE4D4}"/>
              </a:ext>
            </a:extLst>
          </p:cNvPr>
          <p:cNvSpPr>
            <a:spLocks noGrp="1"/>
          </p:cNvSpPr>
          <p:nvPr>
            <p:ph sz="quarter" idx="4"/>
          </p:nvPr>
        </p:nvSpPr>
        <p:spPr>
          <a:xfrm>
            <a:off x="4518230" y="2369203"/>
            <a:ext cx="3601642" cy="3104856"/>
          </a:xfrm>
        </p:spPr>
        <p:txBody>
          <a:bodyPr vert="horz" lIns="0" tIns="0" rIns="0" bIns="0" rtlCol="0" anchor="t">
            <a:normAutofit/>
          </a:bodyPr>
          <a:lstStyle/>
          <a:p>
            <a:pPr marL="283210" indent="-283210"/>
            <a:r>
              <a:rPr lang="en-US">
                <a:latin typeface="Avenir Next LT Pro"/>
              </a:rPr>
              <a:t>Innovation Support</a:t>
            </a:r>
            <a:endParaRPr lang="en-US"/>
          </a:p>
          <a:p>
            <a:pPr marL="283210" indent="-283210"/>
            <a:r>
              <a:rPr lang="en-US">
                <a:latin typeface="Avenir Next LT Pro"/>
              </a:rPr>
              <a:t>Training and development</a:t>
            </a:r>
          </a:p>
          <a:p>
            <a:pPr marL="283210" indent="-283210"/>
            <a:r>
              <a:rPr lang="en-US">
                <a:latin typeface="Avenir Next LT Pro"/>
              </a:rPr>
              <a:t>Recognition and Rewards </a:t>
            </a:r>
          </a:p>
          <a:p>
            <a:pPr marL="283210" indent="-283210"/>
            <a:r>
              <a:rPr lang="en-US">
                <a:latin typeface="Avenir Next LT Pro"/>
              </a:rPr>
              <a:t>Free Travel related guidance</a:t>
            </a:r>
            <a:endParaRPr lang="en-US"/>
          </a:p>
          <a:p>
            <a:pPr marL="283210" indent="-283210"/>
            <a:endParaRPr lang="en-US"/>
          </a:p>
          <a:p>
            <a:pPr marL="283210" indent="-283210"/>
            <a:endParaRPr lang="en-US"/>
          </a:p>
        </p:txBody>
      </p:sp>
      <p:sp>
        <p:nvSpPr>
          <p:cNvPr id="9" name="Text Placeholder 8">
            <a:extLst>
              <a:ext uri="{FF2B5EF4-FFF2-40B4-BE49-F238E27FC236}">
                <a16:creationId xmlns:a16="http://schemas.microsoft.com/office/drawing/2014/main" id="{3E04CE81-6A28-4EA4-BA58-E94D051A3BC1}"/>
              </a:ext>
            </a:extLst>
          </p:cNvPr>
          <p:cNvSpPr>
            <a:spLocks noGrp="1"/>
          </p:cNvSpPr>
          <p:nvPr>
            <p:ph type="body" sz="quarter" idx="13"/>
          </p:nvPr>
        </p:nvSpPr>
        <p:spPr>
          <a:xfrm>
            <a:off x="9112370" y="1414665"/>
            <a:ext cx="3703607" cy="823912"/>
          </a:xfrm>
        </p:spPr>
        <p:txBody>
          <a:bodyPr>
            <a:normAutofit/>
          </a:bodyPr>
          <a:lstStyle/>
          <a:p>
            <a:r>
              <a:rPr lang="en-US" sz="2000">
                <a:latin typeface="Avenir Next LT Pro"/>
                <a:ea typeface="+mn-lt"/>
                <a:cs typeface="+mn-lt"/>
              </a:rPr>
              <a:t>Partnerships and Collaborations</a:t>
            </a:r>
            <a:endParaRPr lang="en-US" sz="2000">
              <a:latin typeface="Avenir Next LT Pro"/>
            </a:endParaRPr>
          </a:p>
        </p:txBody>
      </p:sp>
      <p:sp>
        <p:nvSpPr>
          <p:cNvPr id="10" name="Content Placeholder 9">
            <a:extLst>
              <a:ext uri="{FF2B5EF4-FFF2-40B4-BE49-F238E27FC236}">
                <a16:creationId xmlns:a16="http://schemas.microsoft.com/office/drawing/2014/main" id="{3A996BD0-4A93-4EF8-8348-686D9CB3C977}"/>
              </a:ext>
            </a:extLst>
          </p:cNvPr>
          <p:cNvSpPr>
            <a:spLocks noGrp="1"/>
          </p:cNvSpPr>
          <p:nvPr>
            <p:ph sz="quarter" idx="14"/>
          </p:nvPr>
        </p:nvSpPr>
        <p:spPr>
          <a:xfrm>
            <a:off x="8541877" y="2428998"/>
            <a:ext cx="3430436" cy="2975461"/>
          </a:xfrm>
        </p:spPr>
        <p:txBody>
          <a:bodyPr vert="horz" lIns="0" tIns="0" rIns="0" bIns="0" rtlCol="0" anchor="t">
            <a:normAutofit/>
          </a:bodyPr>
          <a:lstStyle/>
          <a:p>
            <a:pPr marL="342900" indent="-342900"/>
            <a:r>
              <a:rPr lang="en-US"/>
              <a:t>Visibility and Promotion</a:t>
            </a:r>
          </a:p>
          <a:p>
            <a:pPr marL="342900" indent="-342900"/>
            <a:r>
              <a:rPr lang="en-US">
                <a:ea typeface="+mn-lt"/>
                <a:cs typeface="+mn-lt"/>
              </a:rPr>
              <a:t>Business Opportunities</a:t>
            </a:r>
            <a:endParaRPr lang="en-US"/>
          </a:p>
          <a:p>
            <a:pPr marL="342900" indent="-342900"/>
            <a:r>
              <a:rPr lang="en-US"/>
              <a:t>Local Markets expansion </a:t>
            </a:r>
          </a:p>
          <a:p>
            <a:pPr marL="342900" indent="-342900"/>
            <a:r>
              <a:rPr lang="en-US"/>
              <a:t>Collaboration and Networking </a:t>
            </a:r>
          </a:p>
        </p:txBody>
      </p:sp>
      <p:sp>
        <p:nvSpPr>
          <p:cNvPr id="7" name="Slide Number Placeholder 6">
            <a:extLst>
              <a:ext uri="{FF2B5EF4-FFF2-40B4-BE49-F238E27FC236}">
                <a16:creationId xmlns:a16="http://schemas.microsoft.com/office/drawing/2014/main" id="{2AE7E0D2-79BA-4A99-B0A5-6C7F621F51B7}"/>
              </a:ext>
            </a:extLst>
          </p:cNvPr>
          <p:cNvSpPr>
            <a:spLocks noGrp="1"/>
          </p:cNvSpPr>
          <p:nvPr>
            <p:ph type="sldNum" sz="quarter" idx="12"/>
          </p:nvPr>
        </p:nvSpPr>
        <p:spPr>
          <a:xfrm>
            <a:off x="11667744" y="6409944"/>
            <a:ext cx="438912" cy="448056"/>
          </a:xfrm>
        </p:spPr>
        <p:txBody>
          <a:bodyPr/>
          <a:lstStyle/>
          <a:p>
            <a:fld id="{C01389E6-C847-4AD0-B56D-D205B2EAB1EE}" type="slidenum">
              <a:rPr lang="en-US" smtClean="0"/>
              <a:pPr/>
              <a:t>11</a:t>
            </a:fld>
            <a:endParaRPr lang="en-US"/>
          </a:p>
        </p:txBody>
      </p:sp>
      <p:sp>
        <p:nvSpPr>
          <p:cNvPr id="11" name="Date Placeholder 7">
            <a:extLst>
              <a:ext uri="{FF2B5EF4-FFF2-40B4-BE49-F238E27FC236}">
                <a16:creationId xmlns:a16="http://schemas.microsoft.com/office/drawing/2014/main" id="{8E0E9F21-9773-8840-21CF-34BB778894B2}"/>
              </a:ext>
            </a:extLst>
          </p:cNvPr>
          <p:cNvSpPr txBox="1">
            <a:spLocks/>
          </p:cNvSpPr>
          <p:nvPr/>
        </p:nvSpPr>
        <p:spPr>
          <a:xfrm>
            <a:off x="7909560" y="6409944"/>
            <a:ext cx="3703320" cy="448056"/>
          </a:xfrm>
          <a:prstGeom prst="rect">
            <a:avLst/>
          </a:prstGeom>
        </p:spPr>
        <p:txBody>
          <a:bodyPr vert="horz" lIns="91440" tIns="45720" rIns="91440" bIns="45720" rtlCol="0" anchor="ctr"/>
          <a:lstStyle>
            <a:defPPr>
              <a:defRPr lang="en-US"/>
            </a:defPPr>
            <a:lvl1pPr marL="0" algn="r" defTabSz="914400" rtl="0" eaLnBrk="1" latinLnBrk="0" hangingPunct="1">
              <a:defRPr sz="800" kern="1200" cap="all" spc="30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Team Mavericks – Hobby swap</a:t>
            </a:r>
          </a:p>
        </p:txBody>
      </p:sp>
    </p:spTree>
    <p:extLst>
      <p:ext uri="{BB962C8B-B14F-4D97-AF65-F5344CB8AC3E}">
        <p14:creationId xmlns:p14="http://schemas.microsoft.com/office/powerpoint/2010/main" val="607991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26D46A-E1BF-7A30-B0DD-47369D74F937}"/>
              </a:ext>
            </a:extLst>
          </p:cNvPr>
          <p:cNvSpPr>
            <a:spLocks noGrp="1"/>
          </p:cNvSpPr>
          <p:nvPr>
            <p:ph type="sldNum" sz="quarter" idx="12"/>
          </p:nvPr>
        </p:nvSpPr>
        <p:spPr/>
        <p:txBody>
          <a:bodyPr/>
          <a:lstStyle/>
          <a:p>
            <a:fld id="{C01389E6-C847-4AD0-B56D-D205B2EAB1EE}" type="slidenum">
              <a:rPr lang="en-US" smtClean="0"/>
              <a:t>12</a:t>
            </a:fld>
            <a:endParaRPr lang="en-US"/>
          </a:p>
        </p:txBody>
      </p:sp>
      <p:sp>
        <p:nvSpPr>
          <p:cNvPr id="6" name="TextBox 5">
            <a:extLst>
              <a:ext uri="{FF2B5EF4-FFF2-40B4-BE49-F238E27FC236}">
                <a16:creationId xmlns:a16="http://schemas.microsoft.com/office/drawing/2014/main" id="{071A900B-0218-1104-3F11-8251A50B9477}"/>
              </a:ext>
            </a:extLst>
          </p:cNvPr>
          <p:cNvSpPr txBox="1"/>
          <p:nvPr/>
        </p:nvSpPr>
        <p:spPr>
          <a:xfrm>
            <a:off x="3315718" y="287881"/>
            <a:ext cx="5560561" cy="646331"/>
          </a:xfrm>
          <a:prstGeom prst="rect">
            <a:avLst/>
          </a:prstGeom>
          <a:noFill/>
        </p:spPr>
        <p:txBody>
          <a:bodyPr wrap="none" rtlCol="0">
            <a:spAutoFit/>
          </a:bodyPr>
          <a:lstStyle/>
          <a:p>
            <a:r>
              <a:rPr lang="en-US" sz="3600" b="1">
                <a:latin typeface="+mj-lt"/>
              </a:rPr>
              <a:t>Proposed User Interface</a:t>
            </a:r>
          </a:p>
        </p:txBody>
      </p:sp>
      <p:sp>
        <p:nvSpPr>
          <p:cNvPr id="7" name="Date Placeholder 7">
            <a:extLst>
              <a:ext uri="{FF2B5EF4-FFF2-40B4-BE49-F238E27FC236}">
                <a16:creationId xmlns:a16="http://schemas.microsoft.com/office/drawing/2014/main" id="{2A28A892-A378-DE2A-DA1C-4354E8BD78C1}"/>
              </a:ext>
            </a:extLst>
          </p:cNvPr>
          <p:cNvSpPr txBox="1">
            <a:spLocks/>
          </p:cNvSpPr>
          <p:nvPr/>
        </p:nvSpPr>
        <p:spPr>
          <a:xfrm>
            <a:off x="7909560" y="6409944"/>
            <a:ext cx="3703320" cy="448056"/>
          </a:xfrm>
          <a:prstGeom prst="rect">
            <a:avLst/>
          </a:prstGeom>
        </p:spPr>
        <p:txBody>
          <a:bodyPr vert="horz" lIns="91440" tIns="45720" rIns="91440" bIns="45720" rtlCol="0" anchor="ctr"/>
          <a:lstStyle>
            <a:defPPr>
              <a:defRPr lang="en-US"/>
            </a:defPPr>
            <a:lvl1pPr marL="0" algn="r" defTabSz="914400" rtl="0" eaLnBrk="1" latinLnBrk="0" hangingPunct="1">
              <a:defRPr sz="800" kern="1200" cap="all" spc="30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Team Mavericks – Hobby swap</a:t>
            </a:r>
          </a:p>
        </p:txBody>
      </p:sp>
      <p:pic>
        <p:nvPicPr>
          <p:cNvPr id="9" name="Picture 8" descr="A screenshot of a phone&#10;&#10;Description automatically generated">
            <a:extLst>
              <a:ext uri="{FF2B5EF4-FFF2-40B4-BE49-F238E27FC236}">
                <a16:creationId xmlns:a16="http://schemas.microsoft.com/office/drawing/2014/main" id="{4FDF18B1-77B6-D1D9-E1DF-6C29CE255A58}"/>
              </a:ext>
            </a:extLst>
          </p:cNvPr>
          <p:cNvPicPr>
            <a:picLocks noChangeAspect="1"/>
          </p:cNvPicPr>
          <p:nvPr/>
        </p:nvPicPr>
        <p:blipFill>
          <a:blip r:embed="rId2"/>
          <a:stretch>
            <a:fillRect/>
          </a:stretch>
        </p:blipFill>
        <p:spPr>
          <a:xfrm>
            <a:off x="629240" y="1211657"/>
            <a:ext cx="3179408" cy="5035296"/>
          </a:xfrm>
          <a:prstGeom prst="rect">
            <a:avLst/>
          </a:prstGeom>
        </p:spPr>
      </p:pic>
      <p:pic>
        <p:nvPicPr>
          <p:cNvPr id="11" name="Picture 10" descr="A screenshot of a phone&#10;&#10;Description automatically generated">
            <a:extLst>
              <a:ext uri="{FF2B5EF4-FFF2-40B4-BE49-F238E27FC236}">
                <a16:creationId xmlns:a16="http://schemas.microsoft.com/office/drawing/2014/main" id="{80599073-9327-3D64-2A64-616BA7C2752F}"/>
              </a:ext>
            </a:extLst>
          </p:cNvPr>
          <p:cNvPicPr>
            <a:picLocks noChangeAspect="1"/>
          </p:cNvPicPr>
          <p:nvPr/>
        </p:nvPicPr>
        <p:blipFill>
          <a:blip r:embed="rId3"/>
          <a:stretch>
            <a:fillRect/>
          </a:stretch>
        </p:blipFill>
        <p:spPr>
          <a:xfrm>
            <a:off x="4550776" y="1211657"/>
            <a:ext cx="3090447" cy="5035296"/>
          </a:xfrm>
          <a:prstGeom prst="rect">
            <a:avLst/>
          </a:prstGeom>
        </p:spPr>
      </p:pic>
      <p:pic>
        <p:nvPicPr>
          <p:cNvPr id="13" name="Picture 12" descr="A screenshot of a phone&#10;&#10;Description automatically generated">
            <a:extLst>
              <a:ext uri="{FF2B5EF4-FFF2-40B4-BE49-F238E27FC236}">
                <a16:creationId xmlns:a16="http://schemas.microsoft.com/office/drawing/2014/main" id="{D9B69C65-DDDF-1123-C0AC-C93D153C0233}"/>
              </a:ext>
            </a:extLst>
          </p:cNvPr>
          <p:cNvPicPr>
            <a:picLocks noChangeAspect="1"/>
          </p:cNvPicPr>
          <p:nvPr/>
        </p:nvPicPr>
        <p:blipFill>
          <a:blip r:embed="rId4"/>
          <a:stretch>
            <a:fillRect/>
          </a:stretch>
        </p:blipFill>
        <p:spPr>
          <a:xfrm>
            <a:off x="8383351" y="1211657"/>
            <a:ext cx="3021177" cy="5035296"/>
          </a:xfrm>
          <a:prstGeom prst="rect">
            <a:avLst/>
          </a:prstGeom>
        </p:spPr>
      </p:pic>
    </p:spTree>
    <p:extLst>
      <p:ext uri="{BB962C8B-B14F-4D97-AF65-F5344CB8AC3E}">
        <p14:creationId xmlns:p14="http://schemas.microsoft.com/office/powerpoint/2010/main" val="3820739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7579BD0-5119-478F-5AFA-439024A6AF1E}"/>
              </a:ext>
            </a:extLst>
          </p:cNvPr>
          <p:cNvSpPr>
            <a:spLocks noGrp="1"/>
          </p:cNvSpPr>
          <p:nvPr>
            <p:ph type="sldNum" sz="quarter" idx="12"/>
          </p:nvPr>
        </p:nvSpPr>
        <p:spPr/>
        <p:txBody>
          <a:bodyPr/>
          <a:lstStyle/>
          <a:p>
            <a:fld id="{C01389E6-C847-4AD0-B56D-D205B2EAB1EE}" type="slidenum">
              <a:rPr lang="en-US" smtClean="0"/>
              <a:t>13</a:t>
            </a:fld>
            <a:endParaRPr lang="en-US"/>
          </a:p>
        </p:txBody>
      </p:sp>
      <p:sp>
        <p:nvSpPr>
          <p:cNvPr id="5" name="Date Placeholder 7">
            <a:extLst>
              <a:ext uri="{FF2B5EF4-FFF2-40B4-BE49-F238E27FC236}">
                <a16:creationId xmlns:a16="http://schemas.microsoft.com/office/drawing/2014/main" id="{074BB137-9D0E-E98E-772E-2D6D979AF9E9}"/>
              </a:ext>
            </a:extLst>
          </p:cNvPr>
          <p:cNvSpPr txBox="1">
            <a:spLocks/>
          </p:cNvSpPr>
          <p:nvPr/>
        </p:nvSpPr>
        <p:spPr>
          <a:xfrm>
            <a:off x="7909560" y="6409944"/>
            <a:ext cx="3703320" cy="448056"/>
          </a:xfrm>
          <a:prstGeom prst="rect">
            <a:avLst/>
          </a:prstGeom>
        </p:spPr>
        <p:txBody>
          <a:bodyPr vert="horz" lIns="91440" tIns="45720" rIns="91440" bIns="45720" rtlCol="0" anchor="ctr"/>
          <a:lstStyle>
            <a:defPPr>
              <a:defRPr lang="en-US"/>
            </a:defPPr>
            <a:lvl1pPr marL="0" algn="r" defTabSz="914400" rtl="0" eaLnBrk="1" latinLnBrk="0" hangingPunct="1">
              <a:defRPr sz="800" kern="1200" cap="all" spc="30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Team Mavericks – Hobby swap</a:t>
            </a:r>
          </a:p>
        </p:txBody>
      </p:sp>
      <p:sp>
        <p:nvSpPr>
          <p:cNvPr id="7" name="TextBox 6">
            <a:extLst>
              <a:ext uri="{FF2B5EF4-FFF2-40B4-BE49-F238E27FC236}">
                <a16:creationId xmlns:a16="http://schemas.microsoft.com/office/drawing/2014/main" id="{F57983A2-41EB-3B98-D082-5048CEC4CA54}"/>
              </a:ext>
            </a:extLst>
          </p:cNvPr>
          <p:cNvSpPr txBox="1"/>
          <p:nvPr/>
        </p:nvSpPr>
        <p:spPr>
          <a:xfrm>
            <a:off x="3315718" y="287881"/>
            <a:ext cx="5560561" cy="646331"/>
          </a:xfrm>
          <a:prstGeom prst="rect">
            <a:avLst/>
          </a:prstGeom>
          <a:noFill/>
        </p:spPr>
        <p:txBody>
          <a:bodyPr wrap="none" rtlCol="0">
            <a:spAutoFit/>
          </a:bodyPr>
          <a:lstStyle/>
          <a:p>
            <a:r>
              <a:rPr lang="en-US" sz="3600" b="1">
                <a:latin typeface="+mj-lt"/>
              </a:rPr>
              <a:t>Proposed User Interface</a:t>
            </a:r>
          </a:p>
        </p:txBody>
      </p:sp>
      <p:pic>
        <p:nvPicPr>
          <p:cNvPr id="3" name="Picture 2" descr="A screenshot of a phone&#10;&#10;Description automatically generated">
            <a:extLst>
              <a:ext uri="{FF2B5EF4-FFF2-40B4-BE49-F238E27FC236}">
                <a16:creationId xmlns:a16="http://schemas.microsoft.com/office/drawing/2014/main" id="{8FC25D97-B1E1-8130-9D90-A97325BE73A6}"/>
              </a:ext>
            </a:extLst>
          </p:cNvPr>
          <p:cNvPicPr>
            <a:picLocks noChangeAspect="1"/>
          </p:cNvPicPr>
          <p:nvPr/>
        </p:nvPicPr>
        <p:blipFill>
          <a:blip r:embed="rId2"/>
          <a:stretch>
            <a:fillRect/>
          </a:stretch>
        </p:blipFill>
        <p:spPr>
          <a:xfrm>
            <a:off x="2380740" y="1109472"/>
            <a:ext cx="2987062" cy="4901184"/>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E5E729D3-EB54-BAC2-BB9B-43E49B19B6A1}"/>
              </a:ext>
            </a:extLst>
          </p:cNvPr>
          <p:cNvPicPr>
            <a:picLocks noChangeAspect="1"/>
          </p:cNvPicPr>
          <p:nvPr/>
        </p:nvPicPr>
        <p:blipFill>
          <a:blip r:embed="rId3"/>
          <a:stretch>
            <a:fillRect/>
          </a:stretch>
        </p:blipFill>
        <p:spPr>
          <a:xfrm>
            <a:off x="6459220" y="1109472"/>
            <a:ext cx="2900680" cy="4901184"/>
          </a:xfrm>
          <a:prstGeom prst="rect">
            <a:avLst/>
          </a:prstGeom>
        </p:spPr>
      </p:pic>
    </p:spTree>
    <p:extLst>
      <p:ext uri="{BB962C8B-B14F-4D97-AF65-F5344CB8AC3E}">
        <p14:creationId xmlns:p14="http://schemas.microsoft.com/office/powerpoint/2010/main" val="91780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BE507-45FB-DCE8-A191-290FB1CF9D9E}"/>
              </a:ext>
            </a:extLst>
          </p:cNvPr>
          <p:cNvSpPr>
            <a:spLocks noGrp="1"/>
          </p:cNvSpPr>
          <p:nvPr>
            <p:ph type="title"/>
          </p:nvPr>
        </p:nvSpPr>
        <p:spPr/>
        <p:txBody>
          <a:bodyPr/>
          <a:lstStyle/>
          <a:p>
            <a:r>
              <a:rPr lang="en-US"/>
              <a:t>Existing market</a:t>
            </a:r>
          </a:p>
        </p:txBody>
      </p:sp>
      <p:sp>
        <p:nvSpPr>
          <p:cNvPr id="4" name="Picture Placeholder 3">
            <a:extLst>
              <a:ext uri="{FF2B5EF4-FFF2-40B4-BE49-F238E27FC236}">
                <a16:creationId xmlns:a16="http://schemas.microsoft.com/office/drawing/2014/main" id="{7BC84F71-D5EF-C743-50C4-9DAD15A5985B}"/>
              </a:ext>
            </a:extLst>
          </p:cNvPr>
          <p:cNvSpPr>
            <a:spLocks noGrp="1"/>
          </p:cNvSpPr>
          <p:nvPr>
            <p:ph type="pic" sz="quarter" idx="13"/>
          </p:nvPr>
        </p:nvSpPr>
        <p:spPr>
          <a:xfrm>
            <a:off x="1147489" y="1712355"/>
            <a:ext cx="2282932" cy="2282932"/>
          </a:xfrm>
        </p:spPr>
        <p:txBody>
          <a:bodyPr/>
          <a:lstStyle/>
          <a:p>
            <a:r>
              <a:rPr lang="en-US" b="1"/>
              <a:t>In-App </a:t>
            </a:r>
            <a:r>
              <a:rPr lang="en-US" b="1" dirty="0"/>
              <a:t>Marketplace</a:t>
            </a:r>
          </a:p>
        </p:txBody>
      </p:sp>
      <p:sp>
        <p:nvSpPr>
          <p:cNvPr id="5" name="Picture Placeholder 4">
            <a:extLst>
              <a:ext uri="{FF2B5EF4-FFF2-40B4-BE49-F238E27FC236}">
                <a16:creationId xmlns:a16="http://schemas.microsoft.com/office/drawing/2014/main" id="{E453033C-6998-FFAF-7F7B-B1446BE07C4F}"/>
              </a:ext>
            </a:extLst>
          </p:cNvPr>
          <p:cNvSpPr>
            <a:spLocks noGrp="1"/>
          </p:cNvSpPr>
          <p:nvPr>
            <p:ph type="pic" sz="quarter" idx="14"/>
          </p:nvPr>
        </p:nvSpPr>
        <p:spPr>
          <a:xfrm>
            <a:off x="4960053" y="1717022"/>
            <a:ext cx="2282932" cy="2282932"/>
          </a:xfrm>
        </p:spPr>
        <p:txBody>
          <a:bodyPr/>
          <a:lstStyle/>
          <a:p>
            <a:r>
              <a:rPr lang="en-US" b="1"/>
              <a:t>Events Market</a:t>
            </a:r>
          </a:p>
        </p:txBody>
      </p:sp>
      <p:sp>
        <p:nvSpPr>
          <p:cNvPr id="6" name="Picture Placeholder 5">
            <a:extLst>
              <a:ext uri="{FF2B5EF4-FFF2-40B4-BE49-F238E27FC236}">
                <a16:creationId xmlns:a16="http://schemas.microsoft.com/office/drawing/2014/main" id="{140CD0B3-DF3F-DFF5-3692-DAE716076550}"/>
              </a:ext>
            </a:extLst>
          </p:cNvPr>
          <p:cNvSpPr>
            <a:spLocks noGrp="1"/>
          </p:cNvSpPr>
          <p:nvPr>
            <p:ph type="pic" sz="quarter" idx="15"/>
          </p:nvPr>
        </p:nvSpPr>
        <p:spPr>
          <a:xfrm>
            <a:off x="8875093" y="1712355"/>
            <a:ext cx="2282932" cy="2282932"/>
          </a:xfrm>
        </p:spPr>
        <p:txBody>
          <a:bodyPr/>
          <a:lstStyle/>
          <a:p>
            <a:r>
              <a:rPr lang="en-US" b="1"/>
              <a:t>Free lance Services</a:t>
            </a:r>
          </a:p>
        </p:txBody>
      </p:sp>
      <p:sp>
        <p:nvSpPr>
          <p:cNvPr id="17" name="Slide Number Placeholder 16">
            <a:extLst>
              <a:ext uri="{FF2B5EF4-FFF2-40B4-BE49-F238E27FC236}">
                <a16:creationId xmlns:a16="http://schemas.microsoft.com/office/drawing/2014/main" id="{4B9EAA42-C714-11BC-F1FD-032F6CED652E}"/>
              </a:ext>
            </a:extLst>
          </p:cNvPr>
          <p:cNvSpPr>
            <a:spLocks noGrp="1"/>
          </p:cNvSpPr>
          <p:nvPr>
            <p:ph type="sldNum" sz="quarter" idx="12"/>
          </p:nvPr>
        </p:nvSpPr>
        <p:spPr/>
        <p:txBody>
          <a:bodyPr/>
          <a:lstStyle/>
          <a:p>
            <a:fld id="{C01389E6-C847-4AD0-B56D-D205B2EAB1EE}" type="slidenum">
              <a:rPr lang="en-US" smtClean="0"/>
              <a:t>14</a:t>
            </a:fld>
            <a:endParaRPr lang="en-US"/>
          </a:p>
        </p:txBody>
      </p:sp>
      <p:sp>
        <p:nvSpPr>
          <p:cNvPr id="19" name="Date Placeholder 7">
            <a:extLst>
              <a:ext uri="{FF2B5EF4-FFF2-40B4-BE49-F238E27FC236}">
                <a16:creationId xmlns:a16="http://schemas.microsoft.com/office/drawing/2014/main" id="{784C2D7B-AF3F-62A7-675E-2057BB9BB2A0}"/>
              </a:ext>
            </a:extLst>
          </p:cNvPr>
          <p:cNvSpPr txBox="1">
            <a:spLocks/>
          </p:cNvSpPr>
          <p:nvPr/>
        </p:nvSpPr>
        <p:spPr>
          <a:xfrm>
            <a:off x="7909560" y="6409944"/>
            <a:ext cx="3703320" cy="448056"/>
          </a:xfrm>
          <a:prstGeom prst="rect">
            <a:avLst/>
          </a:prstGeom>
        </p:spPr>
        <p:txBody>
          <a:bodyPr vert="horz" lIns="91440" tIns="45720" rIns="91440" bIns="45720" rtlCol="0" anchor="ctr"/>
          <a:lstStyle>
            <a:defPPr>
              <a:defRPr lang="en-US"/>
            </a:defPPr>
            <a:lvl1pPr marL="0" algn="r" defTabSz="914400" rtl="0" eaLnBrk="1" latinLnBrk="0" hangingPunct="1">
              <a:defRPr sz="800" kern="1200" cap="all" spc="30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Team Mavericks – Hobby swap</a:t>
            </a:r>
          </a:p>
        </p:txBody>
      </p:sp>
      <p:sp>
        <p:nvSpPr>
          <p:cNvPr id="21" name="Rectangle 20">
            <a:extLst>
              <a:ext uri="{FF2B5EF4-FFF2-40B4-BE49-F238E27FC236}">
                <a16:creationId xmlns:a16="http://schemas.microsoft.com/office/drawing/2014/main" id="{76C050A2-114F-2BC3-5EFF-F565D1B09CFE}"/>
              </a:ext>
            </a:extLst>
          </p:cNvPr>
          <p:cNvSpPr/>
          <p:nvPr/>
        </p:nvSpPr>
        <p:spPr>
          <a:xfrm>
            <a:off x="228600" y="4175844"/>
            <a:ext cx="3618186" cy="128007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57C7EEE2-5B20-7AED-5823-C2CE1502AE33}"/>
              </a:ext>
            </a:extLst>
          </p:cNvPr>
          <p:cNvSpPr/>
          <p:nvPr/>
        </p:nvSpPr>
        <p:spPr>
          <a:xfrm>
            <a:off x="5253859" y="4332280"/>
            <a:ext cx="1841938" cy="128007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v"/>
            </a:pPr>
            <a:r>
              <a:rPr lang="en-US">
                <a:solidFill>
                  <a:schemeClr val="tx1"/>
                </a:solidFill>
              </a:rPr>
              <a:t>Eventbrite</a:t>
            </a:r>
          </a:p>
          <a:p>
            <a:pPr marL="285750" indent="-285750">
              <a:buFont typeface="Wingdings" panose="05000000000000000000" pitchFamily="2" charset="2"/>
              <a:buChar char="v"/>
            </a:pPr>
            <a:r>
              <a:rPr lang="en-US">
                <a:solidFill>
                  <a:schemeClr val="tx1"/>
                </a:solidFill>
              </a:rPr>
              <a:t>Meetup</a:t>
            </a:r>
          </a:p>
          <a:p>
            <a:pPr algn="ctr"/>
            <a:endParaRPr lang="en-US">
              <a:solidFill>
                <a:schemeClr val="tx1"/>
              </a:solidFill>
            </a:endParaRPr>
          </a:p>
        </p:txBody>
      </p:sp>
      <p:sp>
        <p:nvSpPr>
          <p:cNvPr id="23" name="Rectangle 22">
            <a:extLst>
              <a:ext uri="{FF2B5EF4-FFF2-40B4-BE49-F238E27FC236}">
                <a16:creationId xmlns:a16="http://schemas.microsoft.com/office/drawing/2014/main" id="{549D9C7E-6F52-BA0B-FD80-639A49FCC8B3}"/>
              </a:ext>
            </a:extLst>
          </p:cNvPr>
          <p:cNvSpPr/>
          <p:nvPr/>
        </p:nvSpPr>
        <p:spPr>
          <a:xfrm>
            <a:off x="9205857" y="4332280"/>
            <a:ext cx="1841938" cy="128007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Wingdings" panose="05000000000000000000" pitchFamily="2" charset="2"/>
              <a:buChar char="v"/>
            </a:pPr>
            <a:r>
              <a:rPr lang="en-US">
                <a:solidFill>
                  <a:schemeClr val="tx1"/>
                </a:solidFill>
              </a:rPr>
              <a:t>Upwork</a:t>
            </a:r>
          </a:p>
          <a:p>
            <a:pPr marL="285750" indent="-285750">
              <a:buFont typeface="Wingdings" panose="05000000000000000000" pitchFamily="2" charset="2"/>
              <a:buChar char="v"/>
            </a:pPr>
            <a:r>
              <a:rPr lang="en-US">
                <a:solidFill>
                  <a:schemeClr val="tx1"/>
                </a:solidFill>
              </a:rPr>
              <a:t>Fiverr</a:t>
            </a:r>
          </a:p>
          <a:p>
            <a:pPr marL="285750" indent="-285750">
              <a:buFont typeface="Wingdings" panose="05000000000000000000" pitchFamily="2" charset="2"/>
              <a:buChar char="v"/>
            </a:pPr>
            <a:r>
              <a:rPr lang="en-US">
                <a:solidFill>
                  <a:schemeClr val="tx1"/>
                </a:solidFill>
              </a:rPr>
              <a:t>Freelancer</a:t>
            </a:r>
          </a:p>
        </p:txBody>
      </p:sp>
      <p:sp>
        <p:nvSpPr>
          <p:cNvPr id="24" name="Rectangle 23">
            <a:extLst>
              <a:ext uri="{FF2B5EF4-FFF2-40B4-BE49-F238E27FC236}">
                <a16:creationId xmlns:a16="http://schemas.microsoft.com/office/drawing/2014/main" id="{5BD8E817-C76D-7D5B-4FC6-0DC5EC285FBD}"/>
              </a:ext>
            </a:extLst>
          </p:cNvPr>
          <p:cNvSpPr/>
          <p:nvPr/>
        </p:nvSpPr>
        <p:spPr>
          <a:xfrm>
            <a:off x="1258560" y="4117678"/>
            <a:ext cx="2822027" cy="203424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v"/>
            </a:pPr>
            <a:r>
              <a:rPr lang="en-US">
                <a:solidFill>
                  <a:schemeClr val="tx1"/>
                </a:solidFill>
              </a:rPr>
              <a:t>Etsy</a:t>
            </a:r>
          </a:p>
          <a:p>
            <a:pPr marL="285750" indent="-285750">
              <a:buFont typeface="Wingdings" panose="05000000000000000000" pitchFamily="2" charset="2"/>
              <a:buChar char="v"/>
            </a:pPr>
            <a:r>
              <a:rPr lang="en-US">
                <a:solidFill>
                  <a:schemeClr val="tx1"/>
                </a:solidFill>
              </a:rPr>
              <a:t>Depop</a:t>
            </a:r>
          </a:p>
          <a:p>
            <a:pPr marL="285750" indent="-285750">
              <a:buFont typeface="Wingdings" panose="05000000000000000000" pitchFamily="2" charset="2"/>
              <a:buChar char="v"/>
            </a:pPr>
            <a:r>
              <a:rPr lang="en-US">
                <a:solidFill>
                  <a:schemeClr val="tx1"/>
                </a:solidFill>
              </a:rPr>
              <a:t>eBay</a:t>
            </a:r>
          </a:p>
          <a:p>
            <a:pPr marL="285750" indent="-285750">
              <a:buFont typeface="Wingdings" panose="05000000000000000000" pitchFamily="2" charset="2"/>
              <a:buChar char="v"/>
            </a:pPr>
            <a:r>
              <a:rPr lang="en-US">
                <a:solidFill>
                  <a:schemeClr val="tx1"/>
                </a:solidFill>
              </a:rPr>
              <a:t>Facebook marketplace</a:t>
            </a:r>
          </a:p>
          <a:p>
            <a:pPr marL="285750" indent="-285750">
              <a:buFont typeface="Wingdings" panose="05000000000000000000" pitchFamily="2" charset="2"/>
              <a:buChar char="v"/>
            </a:pPr>
            <a:r>
              <a:rPr lang="en-US">
                <a:solidFill>
                  <a:schemeClr val="tx1"/>
                </a:solidFill>
              </a:rPr>
              <a:t>Mercari</a:t>
            </a:r>
          </a:p>
          <a:p>
            <a:pPr marL="285750" indent="-285750">
              <a:buFont typeface="Wingdings" panose="05000000000000000000" pitchFamily="2" charset="2"/>
              <a:buChar char="v"/>
            </a:pPr>
            <a:r>
              <a:rPr lang="en-US">
                <a:solidFill>
                  <a:schemeClr val="tx1"/>
                </a:solidFill>
              </a:rPr>
              <a:t>Bonanza</a:t>
            </a:r>
          </a:p>
          <a:p>
            <a:pPr marL="285750" indent="-285750">
              <a:buFont typeface="Wingdings" panose="05000000000000000000" pitchFamily="2" charset="2"/>
              <a:buChar char="v"/>
            </a:pPr>
            <a:r>
              <a:rPr lang="en-US">
                <a:solidFill>
                  <a:schemeClr val="tx1"/>
                </a:solidFill>
              </a:rPr>
              <a:t>Amazon</a:t>
            </a:r>
          </a:p>
          <a:p>
            <a:pPr algn="ctr"/>
            <a:endParaRPr lang="en-US">
              <a:solidFill>
                <a:schemeClr val="tx1"/>
              </a:solidFill>
            </a:endParaRPr>
          </a:p>
        </p:txBody>
      </p:sp>
      <p:pic>
        <p:nvPicPr>
          <p:cNvPr id="7" name="Picture 6" descr="Fiverr Freelancer | Facebook">
            <a:extLst>
              <a:ext uri="{FF2B5EF4-FFF2-40B4-BE49-F238E27FC236}">
                <a16:creationId xmlns:a16="http://schemas.microsoft.com/office/drawing/2014/main" id="{E167F69D-6062-8F0E-2D62-BF66BA262EBC}"/>
              </a:ext>
            </a:extLst>
          </p:cNvPr>
          <p:cNvPicPr>
            <a:picLocks noChangeAspect="1"/>
          </p:cNvPicPr>
          <p:nvPr/>
        </p:nvPicPr>
        <p:blipFill rotWithShape="1">
          <a:blip r:embed="rId2"/>
          <a:srcRect l="29889" t="10772" r="29730" b="12709"/>
          <a:stretch/>
        </p:blipFill>
        <p:spPr>
          <a:xfrm>
            <a:off x="10774511" y="3840673"/>
            <a:ext cx="1002523" cy="109341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descr="Eventbrite&quot; Icon - Download for free – Iconduck">
            <a:extLst>
              <a:ext uri="{FF2B5EF4-FFF2-40B4-BE49-F238E27FC236}">
                <a16:creationId xmlns:a16="http://schemas.microsoft.com/office/drawing/2014/main" id="{183E1D45-FF6C-FBC1-9BEE-BFB477BD2746}"/>
              </a:ext>
            </a:extLst>
          </p:cNvPr>
          <p:cNvPicPr>
            <a:picLocks noChangeAspect="1"/>
          </p:cNvPicPr>
          <p:nvPr/>
        </p:nvPicPr>
        <p:blipFill>
          <a:blip r:embed="rId3"/>
          <a:stretch>
            <a:fillRect/>
          </a:stretch>
        </p:blipFill>
        <p:spPr>
          <a:xfrm>
            <a:off x="7031333" y="3841565"/>
            <a:ext cx="1221637" cy="1217207"/>
          </a:xfrm>
          <a:prstGeom prst="rect">
            <a:avLst/>
          </a:prstGeom>
        </p:spPr>
      </p:pic>
      <p:pic>
        <p:nvPicPr>
          <p:cNvPr id="9" name="Picture 8" descr="Mercari - Tech in Asia">
            <a:extLst>
              <a:ext uri="{FF2B5EF4-FFF2-40B4-BE49-F238E27FC236}">
                <a16:creationId xmlns:a16="http://schemas.microsoft.com/office/drawing/2014/main" id="{64C8C08A-0A2D-5C68-3159-E397723E0B9C}"/>
              </a:ext>
            </a:extLst>
          </p:cNvPr>
          <p:cNvPicPr>
            <a:picLocks noChangeAspect="1"/>
          </p:cNvPicPr>
          <p:nvPr/>
        </p:nvPicPr>
        <p:blipFill>
          <a:blip r:embed="rId4"/>
          <a:stretch>
            <a:fillRect/>
          </a:stretch>
        </p:blipFill>
        <p:spPr>
          <a:xfrm>
            <a:off x="151183" y="4696600"/>
            <a:ext cx="1217207" cy="1217207"/>
          </a:xfrm>
          <a:prstGeom prst="rect">
            <a:avLst/>
          </a:prstGeom>
        </p:spPr>
      </p:pic>
      <p:pic>
        <p:nvPicPr>
          <p:cNvPr id="10" name="Picture 9" descr="Etsy Marketplace | Etsy Sellers and Buyers | Etsy Shop | Etsy Promotion |  Facebook">
            <a:extLst>
              <a:ext uri="{FF2B5EF4-FFF2-40B4-BE49-F238E27FC236}">
                <a16:creationId xmlns:a16="http://schemas.microsoft.com/office/drawing/2014/main" id="{E8E2BD4F-FFEE-48CA-1567-9D565DB09CBF}"/>
              </a:ext>
            </a:extLst>
          </p:cNvPr>
          <p:cNvPicPr>
            <a:picLocks noChangeAspect="1"/>
          </p:cNvPicPr>
          <p:nvPr/>
        </p:nvPicPr>
        <p:blipFill rotWithShape="1">
          <a:blip r:embed="rId5"/>
          <a:srcRect l="26104" t="13793" r="25100" b="11877"/>
          <a:stretch/>
        </p:blipFill>
        <p:spPr>
          <a:xfrm>
            <a:off x="3005469" y="3974850"/>
            <a:ext cx="1076980" cy="861375"/>
          </a:xfrm>
          <a:prstGeom prst="rect">
            <a:avLst/>
          </a:prstGeom>
        </p:spPr>
      </p:pic>
      <p:pic>
        <p:nvPicPr>
          <p:cNvPr id="11" name="Picture 10" descr="Ticketmaster">
            <a:extLst>
              <a:ext uri="{FF2B5EF4-FFF2-40B4-BE49-F238E27FC236}">
                <a16:creationId xmlns:a16="http://schemas.microsoft.com/office/drawing/2014/main" id="{633E13E0-BD83-6A36-1215-54CEA9777F10}"/>
              </a:ext>
            </a:extLst>
          </p:cNvPr>
          <p:cNvPicPr>
            <a:picLocks noChangeAspect="1"/>
          </p:cNvPicPr>
          <p:nvPr/>
        </p:nvPicPr>
        <p:blipFill>
          <a:blip r:embed="rId6"/>
          <a:stretch>
            <a:fillRect/>
          </a:stretch>
        </p:blipFill>
        <p:spPr>
          <a:xfrm>
            <a:off x="4173832" y="5201647"/>
            <a:ext cx="1079870" cy="1079870"/>
          </a:xfrm>
          <a:prstGeom prst="rect">
            <a:avLst/>
          </a:prstGeom>
        </p:spPr>
      </p:pic>
    </p:spTree>
    <p:extLst>
      <p:ext uri="{BB962C8B-B14F-4D97-AF65-F5344CB8AC3E}">
        <p14:creationId xmlns:p14="http://schemas.microsoft.com/office/powerpoint/2010/main" val="2737279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1FECC9B5-9813-E0CE-DF96-F9A4F72AAAA9}"/>
              </a:ext>
            </a:extLst>
          </p:cNvPr>
          <p:cNvSpPr>
            <a:spLocks noGrp="1"/>
          </p:cNvSpPr>
          <p:nvPr>
            <p:ph type="ctrTitle"/>
          </p:nvPr>
        </p:nvSpPr>
        <p:spPr>
          <a:xfrm>
            <a:off x="804825" y="628470"/>
            <a:ext cx="3812873" cy="512380"/>
          </a:xfrm>
        </p:spPr>
        <p:txBody>
          <a:bodyPr vert="horz" lIns="0" tIns="0" rIns="0" bIns="0" rtlCol="0" anchor="b">
            <a:normAutofit/>
          </a:bodyPr>
          <a:lstStyle/>
          <a:p>
            <a:pPr algn="r"/>
            <a:r>
              <a:rPr lang="en-US" sz="3200" dirty="0"/>
              <a:t>New market</a:t>
            </a:r>
          </a:p>
        </p:txBody>
      </p:sp>
      <p:sp>
        <p:nvSpPr>
          <p:cNvPr id="64" name="Rectangle 63">
            <a:extLst>
              <a:ext uri="{FF2B5EF4-FFF2-40B4-BE49-F238E27FC236}">
                <a16:creationId xmlns:a16="http://schemas.microsoft.com/office/drawing/2014/main" id="{BA6B26AC-E934-65C0-9750-0777EA977E30}"/>
              </a:ext>
            </a:extLst>
          </p:cNvPr>
          <p:cNvSpPr/>
          <p:nvPr/>
        </p:nvSpPr>
        <p:spPr>
          <a:xfrm>
            <a:off x="247300" y="2150071"/>
            <a:ext cx="5387553" cy="43842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t">
            <a:noAutofit/>
          </a:bodyPr>
          <a:lstStyle/>
          <a:p>
            <a:pPr marL="285750" indent="-228600">
              <a:lnSpc>
                <a:spcPct val="120000"/>
              </a:lnSpc>
              <a:spcAft>
                <a:spcPts val="600"/>
              </a:spcAft>
              <a:buFont typeface="Arial" panose="020B0604020202020204" pitchFamily="34" charset="0"/>
              <a:buChar char="•"/>
            </a:pPr>
            <a:r>
              <a:rPr lang="en-US" sz="3200" b="1">
                <a:solidFill>
                  <a:schemeClr val="bg1"/>
                </a:solidFill>
              </a:rPr>
              <a:t>White label Markets</a:t>
            </a:r>
          </a:p>
          <a:p>
            <a:pPr marL="285750" indent="-228600">
              <a:lnSpc>
                <a:spcPct val="120000"/>
              </a:lnSpc>
              <a:spcAft>
                <a:spcPts val="600"/>
              </a:spcAft>
              <a:buFont typeface="Arial" panose="020B0604020202020204" pitchFamily="34" charset="0"/>
              <a:buChar char="•"/>
            </a:pPr>
            <a:r>
              <a:rPr lang="en-US" sz="3200" b="1">
                <a:solidFill>
                  <a:schemeClr val="bg1"/>
                </a:solidFill>
              </a:rPr>
              <a:t>Cultural Travel Programs</a:t>
            </a:r>
          </a:p>
          <a:p>
            <a:pPr marL="285750" indent="-228600">
              <a:lnSpc>
                <a:spcPct val="120000"/>
              </a:lnSpc>
              <a:spcAft>
                <a:spcPts val="600"/>
              </a:spcAft>
              <a:buFont typeface="Arial" panose="020B0604020202020204" pitchFamily="34" charset="0"/>
              <a:buChar char="•"/>
            </a:pPr>
            <a:r>
              <a:rPr lang="en-US" sz="3200" b="1">
                <a:solidFill>
                  <a:schemeClr val="bg1"/>
                </a:solidFill>
              </a:rPr>
              <a:t>Global Skillset services</a:t>
            </a:r>
          </a:p>
          <a:p>
            <a:pPr marL="285750" indent="-228600">
              <a:lnSpc>
                <a:spcPct val="120000"/>
              </a:lnSpc>
              <a:spcAft>
                <a:spcPts val="600"/>
              </a:spcAft>
              <a:buFont typeface="Arial" panose="020B0604020202020204" pitchFamily="34" charset="0"/>
              <a:buChar char="•"/>
            </a:pPr>
            <a:r>
              <a:rPr lang="en-US" sz="3200" b="1">
                <a:solidFill>
                  <a:schemeClr val="bg1"/>
                </a:solidFill>
              </a:rPr>
              <a:t>Youth and Education focus</a:t>
            </a:r>
          </a:p>
          <a:p>
            <a:pPr marL="285750" indent="-228600">
              <a:lnSpc>
                <a:spcPct val="120000"/>
              </a:lnSpc>
              <a:spcAft>
                <a:spcPts val="600"/>
              </a:spcAft>
              <a:buFont typeface="Arial" panose="020B0604020202020204" pitchFamily="34" charset="0"/>
              <a:buChar char="•"/>
            </a:pPr>
            <a:r>
              <a:rPr lang="en-US" sz="3200" b="1">
                <a:solidFill>
                  <a:schemeClr val="bg1"/>
                </a:solidFill>
              </a:rPr>
              <a:t>Partnerships with heritage organizations</a:t>
            </a:r>
          </a:p>
          <a:p>
            <a:pPr marL="285750" indent="-228600">
              <a:lnSpc>
                <a:spcPct val="120000"/>
              </a:lnSpc>
              <a:spcAft>
                <a:spcPts val="600"/>
              </a:spcAft>
              <a:buFont typeface="Arial" panose="020B0604020202020204" pitchFamily="34" charset="0"/>
              <a:buChar char="•"/>
            </a:pPr>
            <a:endParaRPr lang="en-US" sz="3200" b="1">
              <a:solidFill>
                <a:schemeClr val="bg1"/>
              </a:solidFill>
            </a:endParaRPr>
          </a:p>
        </p:txBody>
      </p:sp>
      <p:sp>
        <p:nvSpPr>
          <p:cNvPr id="17" name="Slide Number Placeholder 16">
            <a:extLst>
              <a:ext uri="{FF2B5EF4-FFF2-40B4-BE49-F238E27FC236}">
                <a16:creationId xmlns:a16="http://schemas.microsoft.com/office/drawing/2014/main" id="{544B154C-FFA0-3D3E-82AD-E5A0D3BDBE66}"/>
              </a:ext>
            </a:extLst>
          </p:cNvPr>
          <p:cNvSpPr>
            <a:spLocks noGrp="1"/>
          </p:cNvSpPr>
          <p:nvPr>
            <p:ph type="sldNum" sz="quarter" idx="4294967295"/>
          </p:nvPr>
        </p:nvSpPr>
        <p:spPr>
          <a:xfrm>
            <a:off x="11669678" y="6408742"/>
            <a:ext cx="438652" cy="448830"/>
          </a:xfrm>
        </p:spPr>
        <p:txBody>
          <a:bodyPr vert="horz" lIns="91440" tIns="45720" rIns="91440" bIns="45720" rtlCol="0" anchor="ctr">
            <a:normAutofit/>
          </a:bodyPr>
          <a:lstStyle/>
          <a:p>
            <a:pPr>
              <a:spcAft>
                <a:spcPts val="600"/>
              </a:spcAft>
            </a:pPr>
            <a:fld id="{C01389E6-C847-4AD0-B56D-D205B2EAB1EE}" type="slidenum">
              <a:rPr lang="en-US" dirty="0">
                <a:solidFill>
                  <a:schemeClr val="tx1"/>
                </a:solidFill>
              </a:rPr>
              <a:pPr>
                <a:spcAft>
                  <a:spcPts val="600"/>
                </a:spcAft>
              </a:pPr>
              <a:t>15</a:t>
            </a:fld>
            <a:endParaRPr lang="en-US">
              <a:solidFill>
                <a:schemeClr val="tx1"/>
              </a:solidFill>
            </a:endParaRPr>
          </a:p>
        </p:txBody>
      </p:sp>
      <p:pic>
        <p:nvPicPr>
          <p:cNvPr id="2" name="Picture 1" descr="A tree with many flags&#10;&#10;Description automatically generated">
            <a:extLst>
              <a:ext uri="{FF2B5EF4-FFF2-40B4-BE49-F238E27FC236}">
                <a16:creationId xmlns:a16="http://schemas.microsoft.com/office/drawing/2014/main" id="{A8278D92-F4C0-C7F6-962E-854122C987C0}"/>
              </a:ext>
            </a:extLst>
          </p:cNvPr>
          <p:cNvPicPr>
            <a:picLocks noChangeAspect="1"/>
          </p:cNvPicPr>
          <p:nvPr/>
        </p:nvPicPr>
        <p:blipFill>
          <a:blip r:embed="rId2"/>
          <a:stretch>
            <a:fillRect/>
          </a:stretch>
        </p:blipFill>
        <p:spPr>
          <a:xfrm>
            <a:off x="7049386" y="1317246"/>
            <a:ext cx="4187455" cy="4228180"/>
          </a:xfrm>
          <a:prstGeom prst="rect">
            <a:avLst/>
          </a:prstGeom>
        </p:spPr>
      </p:pic>
      <p:sp>
        <p:nvSpPr>
          <p:cNvPr id="3" name="Date Placeholder 7">
            <a:extLst>
              <a:ext uri="{FF2B5EF4-FFF2-40B4-BE49-F238E27FC236}">
                <a16:creationId xmlns:a16="http://schemas.microsoft.com/office/drawing/2014/main" id="{2C01E2A5-43B3-A598-1990-48108DB50B50}"/>
              </a:ext>
            </a:extLst>
          </p:cNvPr>
          <p:cNvSpPr txBox="1">
            <a:spLocks/>
          </p:cNvSpPr>
          <p:nvPr/>
        </p:nvSpPr>
        <p:spPr>
          <a:xfrm>
            <a:off x="7909560" y="6409944"/>
            <a:ext cx="3703320" cy="448056"/>
          </a:xfrm>
          <a:prstGeom prst="rect">
            <a:avLst/>
          </a:prstGeom>
        </p:spPr>
        <p:txBody>
          <a:bodyPr vert="horz" lIns="91440" tIns="45720" rIns="91440" bIns="45720" rtlCol="0" anchor="ctr"/>
          <a:lstStyle>
            <a:defPPr>
              <a:defRPr lang="en-US"/>
            </a:defPPr>
            <a:lvl1pPr marL="0" algn="r" defTabSz="914400" rtl="0" eaLnBrk="1" latinLnBrk="0" hangingPunct="1">
              <a:defRPr sz="800" kern="1200" cap="all" spc="30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Team Mavericks – Hobby swap</a:t>
            </a:r>
          </a:p>
        </p:txBody>
      </p:sp>
    </p:spTree>
    <p:extLst>
      <p:ext uri="{BB962C8B-B14F-4D97-AF65-F5344CB8AC3E}">
        <p14:creationId xmlns:p14="http://schemas.microsoft.com/office/powerpoint/2010/main" val="380357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6" name="Rectangle 85">
            <a:extLst>
              <a:ext uri="{FF2B5EF4-FFF2-40B4-BE49-F238E27FC236}">
                <a16:creationId xmlns:a16="http://schemas.microsoft.com/office/drawing/2014/main" id="{E383CC5D-71E8-4CB2-8E4A-F1E4FF6DC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9161" y="9109"/>
            <a:ext cx="7792839" cy="1594270"/>
          </a:xfrm>
          <a:prstGeom prst="rect">
            <a:avLst/>
          </a:prstGeom>
          <a:gradFill>
            <a:gsLst>
              <a:gs pos="22000">
                <a:schemeClr val="accent2">
                  <a:alpha val="0"/>
                </a:schemeClr>
              </a:gs>
              <a:gs pos="99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1C2185E4-B584-4B9D-9440-DEA0FB9D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21976" y="-906246"/>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51242" y="0"/>
            <a:ext cx="9729549" cy="16001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30"/>
            <a:ext cx="7910111"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FCC368-94C3-4438-BABC-31C920479974}"/>
              </a:ext>
            </a:extLst>
          </p:cNvPr>
          <p:cNvSpPr>
            <a:spLocks noGrp="1"/>
          </p:cNvSpPr>
          <p:nvPr>
            <p:ph type="title"/>
          </p:nvPr>
        </p:nvSpPr>
        <p:spPr>
          <a:xfrm>
            <a:off x="1157084" y="374427"/>
            <a:ext cx="10374517" cy="971512"/>
          </a:xfrm>
        </p:spPr>
        <p:txBody>
          <a:bodyPr vert="horz" lIns="0" tIns="0" rIns="0" bIns="0" rtlCol="0" anchor="ctr">
            <a:normAutofit/>
          </a:bodyPr>
          <a:lstStyle/>
          <a:p>
            <a:pPr>
              <a:lnSpc>
                <a:spcPct val="90000"/>
              </a:lnSpc>
            </a:pPr>
            <a:r>
              <a:rPr lang="en-US" sz="3200"/>
              <a:t>Adjacent </a:t>
            </a:r>
            <a:br>
              <a:rPr lang="en-US" sz="3200"/>
            </a:br>
            <a:r>
              <a:rPr lang="en-US" sz="3200"/>
              <a:t>market</a:t>
            </a:r>
          </a:p>
        </p:txBody>
      </p:sp>
      <p:sp>
        <p:nvSpPr>
          <p:cNvPr id="14" name="Slide Number Placeholder 13">
            <a:extLst>
              <a:ext uri="{FF2B5EF4-FFF2-40B4-BE49-F238E27FC236}">
                <a16:creationId xmlns:a16="http://schemas.microsoft.com/office/drawing/2014/main" id="{D5E3C6B7-507C-4330-B4B5-6B3975EF0BEE}"/>
              </a:ext>
            </a:extLst>
          </p:cNvPr>
          <p:cNvSpPr>
            <a:spLocks noGrp="1"/>
          </p:cNvSpPr>
          <p:nvPr>
            <p:ph type="sldNum" sz="quarter" idx="12"/>
          </p:nvPr>
        </p:nvSpPr>
        <p:spPr>
          <a:xfrm>
            <a:off x="11669678" y="6408742"/>
            <a:ext cx="438652" cy="448830"/>
          </a:xfrm>
        </p:spPr>
        <p:txBody>
          <a:bodyPr vert="horz" lIns="91440" tIns="45720" rIns="91440" bIns="45720" rtlCol="0" anchor="ctr">
            <a:normAutofit/>
          </a:bodyPr>
          <a:lstStyle/>
          <a:p>
            <a:pPr>
              <a:spcAft>
                <a:spcPts val="600"/>
              </a:spcAft>
            </a:pPr>
            <a:fld id="{39A857F5-96C8-461D-A78C-38E92FE1C522}" type="slidenum">
              <a:rPr lang="en-US">
                <a:solidFill>
                  <a:schemeClr val="tx1"/>
                </a:solidFill>
              </a:rPr>
              <a:pPr>
                <a:spcAft>
                  <a:spcPts val="600"/>
                </a:spcAft>
              </a:pPr>
              <a:t>16</a:t>
            </a:fld>
            <a:endParaRPr lang="en-US">
              <a:solidFill>
                <a:schemeClr val="tx1"/>
              </a:solidFill>
            </a:endParaRPr>
          </a:p>
        </p:txBody>
      </p:sp>
      <p:graphicFrame>
        <p:nvGraphicFramePr>
          <p:cNvPr id="19" name="Content Placeholder 2">
            <a:extLst>
              <a:ext uri="{FF2B5EF4-FFF2-40B4-BE49-F238E27FC236}">
                <a16:creationId xmlns:a16="http://schemas.microsoft.com/office/drawing/2014/main" id="{6BA51FAE-7371-8439-6CB2-03A88F45E75A}"/>
              </a:ext>
            </a:extLst>
          </p:cNvPr>
          <p:cNvGraphicFramePr>
            <a:graphicFrameLocks noGrp="1"/>
          </p:cNvGraphicFramePr>
          <p:nvPr>
            <p:ph sz="quarter" idx="16"/>
            <p:extLst>
              <p:ext uri="{D42A27DB-BD31-4B8C-83A1-F6EECF244321}">
                <p14:modId xmlns:p14="http://schemas.microsoft.com/office/powerpoint/2010/main" val="103838596"/>
              </p:ext>
            </p:extLst>
          </p:nvPr>
        </p:nvGraphicFramePr>
        <p:xfrm>
          <a:off x="579474" y="2062715"/>
          <a:ext cx="11033029" cy="41892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7">
            <a:extLst>
              <a:ext uri="{FF2B5EF4-FFF2-40B4-BE49-F238E27FC236}">
                <a16:creationId xmlns:a16="http://schemas.microsoft.com/office/drawing/2014/main" id="{411CB8F3-1198-EDBA-95C8-6B609B979192}"/>
              </a:ext>
            </a:extLst>
          </p:cNvPr>
          <p:cNvSpPr txBox="1">
            <a:spLocks/>
          </p:cNvSpPr>
          <p:nvPr/>
        </p:nvSpPr>
        <p:spPr>
          <a:xfrm>
            <a:off x="7909560" y="6409944"/>
            <a:ext cx="3703320" cy="448056"/>
          </a:xfrm>
          <a:prstGeom prst="rect">
            <a:avLst/>
          </a:prstGeom>
        </p:spPr>
        <p:txBody>
          <a:bodyPr vert="horz" lIns="91440" tIns="45720" rIns="91440" bIns="45720" rtlCol="0" anchor="ctr"/>
          <a:lstStyle>
            <a:defPPr>
              <a:defRPr lang="en-US"/>
            </a:defPPr>
            <a:lvl1pPr marL="0" algn="r" defTabSz="914400" rtl="0" eaLnBrk="1" latinLnBrk="0" hangingPunct="1">
              <a:defRPr sz="800" kern="1200" cap="all" spc="30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1"/>
                </a:solidFill>
              </a:rPr>
              <a:t>Team Mavericks – Hobby swap</a:t>
            </a:r>
          </a:p>
        </p:txBody>
      </p:sp>
    </p:spTree>
    <p:extLst>
      <p:ext uri="{BB962C8B-B14F-4D97-AF65-F5344CB8AC3E}">
        <p14:creationId xmlns:p14="http://schemas.microsoft.com/office/powerpoint/2010/main" val="23452255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33">
            <a:extLst>
              <a:ext uri="{FF2B5EF4-FFF2-40B4-BE49-F238E27FC236}">
                <a16:creationId xmlns:a16="http://schemas.microsoft.com/office/drawing/2014/main" id="{E383CC5D-71E8-4CB2-8E4A-F1E4FF6DC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9161" y="9109"/>
            <a:ext cx="7792839" cy="1594270"/>
          </a:xfrm>
          <a:prstGeom prst="rect">
            <a:avLst/>
          </a:prstGeom>
          <a:gradFill>
            <a:gsLst>
              <a:gs pos="22000">
                <a:schemeClr val="accent2">
                  <a:alpha val="0"/>
                </a:schemeClr>
              </a:gs>
              <a:gs pos="99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C2185E4-B584-4B9D-9440-DEA0FB9D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21976" y="-906246"/>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51242" y="0"/>
            <a:ext cx="9729549" cy="16001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30"/>
            <a:ext cx="7910111"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7C53B8-74A2-28C0-0669-DD4F427B2478}"/>
              </a:ext>
            </a:extLst>
          </p:cNvPr>
          <p:cNvSpPr>
            <a:spLocks noGrp="1"/>
          </p:cNvSpPr>
          <p:nvPr>
            <p:ph type="ctrTitle"/>
          </p:nvPr>
        </p:nvSpPr>
        <p:spPr>
          <a:xfrm>
            <a:off x="1157084" y="374427"/>
            <a:ext cx="10374517" cy="971512"/>
          </a:xfrm>
        </p:spPr>
        <p:txBody>
          <a:bodyPr vert="horz" lIns="0" tIns="0" rIns="0" bIns="0" rtlCol="0" anchor="ctr">
            <a:normAutofit/>
          </a:bodyPr>
          <a:lstStyle/>
          <a:p>
            <a:r>
              <a:rPr lang="en-US" sz="3200"/>
              <a:t>Exponential growth</a:t>
            </a:r>
          </a:p>
        </p:txBody>
      </p:sp>
      <p:sp>
        <p:nvSpPr>
          <p:cNvPr id="7" name="Slide Number Placeholder 6">
            <a:extLst>
              <a:ext uri="{FF2B5EF4-FFF2-40B4-BE49-F238E27FC236}">
                <a16:creationId xmlns:a16="http://schemas.microsoft.com/office/drawing/2014/main" id="{31AD7AF3-0110-9FFB-ABD3-639FE3C899E9}"/>
              </a:ext>
            </a:extLst>
          </p:cNvPr>
          <p:cNvSpPr>
            <a:spLocks noGrp="1"/>
          </p:cNvSpPr>
          <p:nvPr>
            <p:ph type="sldNum" sz="quarter" idx="12"/>
          </p:nvPr>
        </p:nvSpPr>
        <p:spPr>
          <a:xfrm>
            <a:off x="11669678" y="6408742"/>
            <a:ext cx="438652" cy="448830"/>
          </a:xfrm>
        </p:spPr>
        <p:txBody>
          <a:bodyPr vert="horz" lIns="91440" tIns="45720" rIns="91440" bIns="45720" rtlCol="0" anchor="ctr">
            <a:normAutofit/>
          </a:bodyPr>
          <a:lstStyle/>
          <a:p>
            <a:pPr>
              <a:spcAft>
                <a:spcPts val="600"/>
              </a:spcAft>
            </a:pPr>
            <a:fld id="{C01389E6-C847-4AD0-B56D-D205B2EAB1EE}" type="slidenum">
              <a:rPr lang="en-US">
                <a:solidFill>
                  <a:schemeClr val="tx1"/>
                </a:solidFill>
              </a:rPr>
              <a:pPr>
                <a:spcAft>
                  <a:spcPts val="600"/>
                </a:spcAft>
              </a:pPr>
              <a:t>17</a:t>
            </a:fld>
            <a:endParaRPr lang="en-US">
              <a:solidFill>
                <a:schemeClr val="tx1"/>
              </a:solidFill>
            </a:endParaRPr>
          </a:p>
        </p:txBody>
      </p:sp>
      <p:sp>
        <p:nvSpPr>
          <p:cNvPr id="4" name="Date Placeholder 7">
            <a:extLst>
              <a:ext uri="{FF2B5EF4-FFF2-40B4-BE49-F238E27FC236}">
                <a16:creationId xmlns:a16="http://schemas.microsoft.com/office/drawing/2014/main" id="{C523C84F-5790-3510-7508-97AB507B31AF}"/>
              </a:ext>
            </a:extLst>
          </p:cNvPr>
          <p:cNvSpPr txBox="1">
            <a:spLocks/>
          </p:cNvSpPr>
          <p:nvPr/>
        </p:nvSpPr>
        <p:spPr>
          <a:xfrm>
            <a:off x="7909560" y="6409944"/>
            <a:ext cx="3703320" cy="448056"/>
          </a:xfrm>
          <a:prstGeom prst="rect">
            <a:avLst/>
          </a:prstGeom>
        </p:spPr>
        <p:txBody>
          <a:bodyPr vert="horz" lIns="91440" tIns="45720" rIns="91440" bIns="45720" rtlCol="0" anchor="ctr"/>
          <a:lstStyle>
            <a:defPPr>
              <a:defRPr lang="en-US"/>
            </a:defPPr>
            <a:lvl1pPr marL="0" algn="r" defTabSz="914400" rtl="0" eaLnBrk="1" latinLnBrk="0" hangingPunct="1">
              <a:defRPr sz="800" kern="1200" cap="all" spc="30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a:solidFill>
                  <a:schemeClr val="tx1"/>
                </a:solidFill>
              </a:rPr>
              <a:t>Team Mavericks – Hobby swap</a:t>
            </a:r>
          </a:p>
        </p:txBody>
      </p:sp>
      <p:graphicFrame>
        <p:nvGraphicFramePr>
          <p:cNvPr id="26" name="TextBox 7">
            <a:extLst>
              <a:ext uri="{FF2B5EF4-FFF2-40B4-BE49-F238E27FC236}">
                <a16:creationId xmlns:a16="http://schemas.microsoft.com/office/drawing/2014/main" id="{980422B2-4EA6-5A8D-FA60-22FB1309AB55}"/>
              </a:ext>
            </a:extLst>
          </p:cNvPr>
          <p:cNvGraphicFramePr/>
          <p:nvPr>
            <p:extLst>
              <p:ext uri="{D42A27DB-BD31-4B8C-83A1-F6EECF244321}">
                <p14:modId xmlns:p14="http://schemas.microsoft.com/office/powerpoint/2010/main" val="135834212"/>
              </p:ext>
            </p:extLst>
          </p:nvPr>
        </p:nvGraphicFramePr>
        <p:xfrm>
          <a:off x="638697" y="1870066"/>
          <a:ext cx="11033029" cy="41892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49" name="TextBox 648">
            <a:extLst>
              <a:ext uri="{FF2B5EF4-FFF2-40B4-BE49-F238E27FC236}">
                <a16:creationId xmlns:a16="http://schemas.microsoft.com/office/drawing/2014/main" id="{C9D649F2-E414-A1C2-2C22-BAB84B47B439}"/>
              </a:ext>
            </a:extLst>
          </p:cNvPr>
          <p:cNvSpPr txBox="1"/>
          <p:nvPr/>
        </p:nvSpPr>
        <p:spPr>
          <a:xfrm>
            <a:off x="7469776" y="4839789"/>
            <a:ext cx="1606731" cy="6074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2495755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6" name="Rectangle 55">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Shape 63">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914555A-AA81-F7A8-BFB8-26B1A6DEB2CC}"/>
              </a:ext>
            </a:extLst>
          </p:cNvPr>
          <p:cNvSpPr>
            <a:spLocks noGrp="1"/>
          </p:cNvSpPr>
          <p:nvPr>
            <p:ph type="title"/>
          </p:nvPr>
        </p:nvSpPr>
        <p:spPr>
          <a:xfrm>
            <a:off x="474243" y="681317"/>
            <a:ext cx="3236613" cy="3406187"/>
          </a:xfrm>
        </p:spPr>
        <p:txBody>
          <a:bodyPr vert="horz" lIns="0" tIns="0" rIns="0" bIns="0" rtlCol="0" anchor="b">
            <a:normAutofit/>
          </a:bodyPr>
          <a:lstStyle/>
          <a:p>
            <a:pPr algn="r"/>
            <a:r>
              <a:rPr lang="en-US" sz="3200" spc="750"/>
              <a:t>Market Strategy</a:t>
            </a:r>
          </a:p>
        </p:txBody>
      </p:sp>
      <p:sp>
        <p:nvSpPr>
          <p:cNvPr id="6" name="Slide Number Placeholder 5">
            <a:extLst>
              <a:ext uri="{FF2B5EF4-FFF2-40B4-BE49-F238E27FC236}">
                <a16:creationId xmlns:a16="http://schemas.microsoft.com/office/drawing/2014/main" id="{E05E464F-DB3B-DE41-3286-4C16BBB59475}"/>
              </a:ext>
            </a:extLst>
          </p:cNvPr>
          <p:cNvSpPr>
            <a:spLocks noGrp="1"/>
          </p:cNvSpPr>
          <p:nvPr>
            <p:ph type="sldNum" sz="quarter" idx="12"/>
          </p:nvPr>
        </p:nvSpPr>
        <p:spPr>
          <a:xfrm>
            <a:off x="11669678" y="6408742"/>
            <a:ext cx="438652" cy="448830"/>
          </a:xfrm>
        </p:spPr>
        <p:txBody>
          <a:bodyPr vert="horz" lIns="91440" tIns="45720" rIns="91440" bIns="45720" rtlCol="0" anchor="ctr">
            <a:normAutofit/>
          </a:bodyPr>
          <a:lstStyle/>
          <a:p>
            <a:pPr>
              <a:spcAft>
                <a:spcPts val="600"/>
              </a:spcAft>
            </a:pPr>
            <a:fld id="{C01389E6-C847-4AD0-B56D-D205B2EAB1EE}" type="slidenum">
              <a:rPr lang="en-US">
                <a:solidFill>
                  <a:schemeClr val="tx1"/>
                </a:solidFill>
              </a:rPr>
              <a:pPr>
                <a:spcAft>
                  <a:spcPts val="600"/>
                </a:spcAft>
              </a:pPr>
              <a:t>18</a:t>
            </a:fld>
            <a:endParaRPr lang="en-US">
              <a:solidFill>
                <a:schemeClr val="tx1"/>
              </a:solidFill>
            </a:endParaRPr>
          </a:p>
        </p:txBody>
      </p:sp>
      <p:pic>
        <p:nvPicPr>
          <p:cNvPr id="13" name="Content Placeholder 12" descr="A diagram of marketing and social media&#10;&#10;Description automatically generated">
            <a:extLst>
              <a:ext uri="{FF2B5EF4-FFF2-40B4-BE49-F238E27FC236}">
                <a16:creationId xmlns:a16="http://schemas.microsoft.com/office/drawing/2014/main" id="{B4BD55ED-0A0A-087F-2691-EC9C92274F6B}"/>
              </a:ext>
            </a:extLst>
          </p:cNvPr>
          <p:cNvPicPr>
            <a:picLocks noGrp="1" noChangeAspect="1"/>
          </p:cNvPicPr>
          <p:nvPr>
            <p:ph idx="1"/>
          </p:nvPr>
        </p:nvPicPr>
        <p:blipFill rotWithShape="1">
          <a:blip r:embed="rId2"/>
          <a:srcRect l="222" t="12402"/>
          <a:stretch/>
        </p:blipFill>
        <p:spPr>
          <a:xfrm>
            <a:off x="4425696" y="1133975"/>
            <a:ext cx="7292061" cy="4878603"/>
          </a:xfrm>
          <a:prstGeom prst="rect">
            <a:avLst/>
          </a:prstGeom>
        </p:spPr>
      </p:pic>
      <p:sp>
        <p:nvSpPr>
          <p:cNvPr id="4" name="Date Placeholder 7">
            <a:extLst>
              <a:ext uri="{FF2B5EF4-FFF2-40B4-BE49-F238E27FC236}">
                <a16:creationId xmlns:a16="http://schemas.microsoft.com/office/drawing/2014/main" id="{420BA6D9-56AC-B7D6-178C-97095510047A}"/>
              </a:ext>
            </a:extLst>
          </p:cNvPr>
          <p:cNvSpPr txBox="1">
            <a:spLocks/>
          </p:cNvSpPr>
          <p:nvPr/>
        </p:nvSpPr>
        <p:spPr>
          <a:xfrm>
            <a:off x="7909560" y="6409944"/>
            <a:ext cx="3703320" cy="448056"/>
          </a:xfrm>
          <a:prstGeom prst="rect">
            <a:avLst/>
          </a:prstGeom>
        </p:spPr>
        <p:txBody>
          <a:bodyPr vert="horz" lIns="91440" tIns="45720" rIns="91440" bIns="45720" rtlCol="0" anchor="ctr"/>
          <a:lstStyle>
            <a:defPPr>
              <a:defRPr lang="en-US"/>
            </a:defPPr>
            <a:lvl1pPr marL="0" algn="r" defTabSz="914400" rtl="0" eaLnBrk="1" latinLnBrk="0" hangingPunct="1">
              <a:defRPr sz="800" kern="1200" cap="all" spc="30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1"/>
                </a:solidFill>
              </a:rPr>
              <a:t>Team Mavericks – Hobby swap</a:t>
            </a:r>
          </a:p>
        </p:txBody>
      </p:sp>
    </p:spTree>
    <p:extLst>
      <p:ext uri="{BB962C8B-B14F-4D97-AF65-F5344CB8AC3E}">
        <p14:creationId xmlns:p14="http://schemas.microsoft.com/office/powerpoint/2010/main" val="2229271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CE561-DB3E-5E61-4F20-8EF952FA5E0D}"/>
              </a:ext>
            </a:extLst>
          </p:cNvPr>
          <p:cNvSpPr>
            <a:spLocks noGrp="1"/>
          </p:cNvSpPr>
          <p:nvPr>
            <p:ph type="title"/>
          </p:nvPr>
        </p:nvSpPr>
        <p:spPr>
          <a:xfrm>
            <a:off x="1065258" y="64864"/>
            <a:ext cx="10061483" cy="1157384"/>
          </a:xfrm>
        </p:spPr>
        <p:txBody>
          <a:bodyPr/>
          <a:lstStyle/>
          <a:p>
            <a:r>
              <a:rPr lang="en-US"/>
              <a:t>Business Model</a:t>
            </a:r>
          </a:p>
        </p:txBody>
      </p:sp>
      <p:sp>
        <p:nvSpPr>
          <p:cNvPr id="3" name="Footer Placeholder 2">
            <a:extLst>
              <a:ext uri="{FF2B5EF4-FFF2-40B4-BE49-F238E27FC236}">
                <a16:creationId xmlns:a16="http://schemas.microsoft.com/office/drawing/2014/main" id="{0E5440D8-625A-AED4-88DA-36D2AAE5EB84}"/>
              </a:ext>
            </a:extLst>
          </p:cNvPr>
          <p:cNvSpPr>
            <a:spLocks noGrp="1"/>
          </p:cNvSpPr>
          <p:nvPr>
            <p:ph type="ftr" sz="quarter" idx="11"/>
          </p:nvPr>
        </p:nvSpPr>
        <p:spPr>
          <a:xfrm rot="5400000">
            <a:off x="-1828800" y="1667256"/>
            <a:ext cx="4114800" cy="457200"/>
          </a:xfrm>
        </p:spPr>
        <p:txBody>
          <a:bodyPr/>
          <a:lstStyle/>
          <a:p>
            <a:r>
              <a:rPr lang="en-US">
                <a:solidFill>
                  <a:schemeClr val="bg1"/>
                </a:solidFill>
              </a:rPr>
              <a:t>Sample Footer Text</a:t>
            </a:r>
          </a:p>
        </p:txBody>
      </p:sp>
      <p:sp>
        <p:nvSpPr>
          <p:cNvPr id="4" name="Content Placeholder 3">
            <a:extLst>
              <a:ext uri="{FF2B5EF4-FFF2-40B4-BE49-F238E27FC236}">
                <a16:creationId xmlns:a16="http://schemas.microsoft.com/office/drawing/2014/main" id="{F6633024-1F1D-8205-EC6F-944654DE84C6}"/>
              </a:ext>
            </a:extLst>
          </p:cNvPr>
          <p:cNvSpPr>
            <a:spLocks noGrp="1"/>
          </p:cNvSpPr>
          <p:nvPr>
            <p:ph sz="half" idx="2"/>
          </p:nvPr>
        </p:nvSpPr>
        <p:spPr>
          <a:xfrm>
            <a:off x="1082059" y="2272848"/>
            <a:ext cx="3200400" cy="3104856"/>
          </a:xfrm>
        </p:spPr>
        <p:txBody>
          <a:bodyPr vert="horz" lIns="0" tIns="0" rIns="0" bIns="0" rtlCol="0" anchor="t">
            <a:normAutofit fontScale="70000" lnSpcReduction="20000"/>
          </a:bodyPr>
          <a:lstStyle/>
          <a:p>
            <a:pPr marL="283210" indent="-283210"/>
            <a:r>
              <a:rPr lang="en-US" dirty="0"/>
              <a:t>Freemium: Hobby Swap Free Skill Access: Access to a limited number of basic skills and challenges across various categories.</a:t>
            </a:r>
          </a:p>
          <a:p>
            <a:pPr marL="283210" indent="-283210"/>
            <a:r>
              <a:rPr lang="en-US" dirty="0"/>
              <a:t> Community Participation: Full access to community forums, groups, and basic user engagement features.</a:t>
            </a:r>
          </a:p>
          <a:p>
            <a:pPr marL="283210" indent="-283210"/>
            <a:r>
              <a:rPr lang="en-US"/>
              <a:t> Ad-Supported</a:t>
            </a:r>
            <a:r>
              <a:rPr lang="en-US" dirty="0"/>
              <a:t>: Experience the platform with occasional unintrusive ads.</a:t>
            </a:r>
          </a:p>
        </p:txBody>
      </p:sp>
      <p:sp>
        <p:nvSpPr>
          <p:cNvPr id="8" name="Text Placeholder 7">
            <a:extLst>
              <a:ext uri="{FF2B5EF4-FFF2-40B4-BE49-F238E27FC236}">
                <a16:creationId xmlns:a16="http://schemas.microsoft.com/office/drawing/2014/main" id="{4634E200-7DB2-CB3C-8791-1A8695D3F963}"/>
              </a:ext>
            </a:extLst>
          </p:cNvPr>
          <p:cNvSpPr>
            <a:spLocks noGrp="1"/>
          </p:cNvSpPr>
          <p:nvPr>
            <p:ph type="body" sz="quarter" idx="3"/>
          </p:nvPr>
        </p:nvSpPr>
        <p:spPr>
          <a:xfrm>
            <a:off x="4892040" y="1335592"/>
            <a:ext cx="3200400" cy="823912"/>
          </a:xfrm>
        </p:spPr>
        <p:txBody>
          <a:bodyPr/>
          <a:lstStyle/>
          <a:p>
            <a:r>
              <a:rPr lang="en-US" sz="1600">
                <a:ea typeface="+mn-lt"/>
                <a:cs typeface="+mn-lt"/>
              </a:rPr>
              <a:t>   </a:t>
            </a:r>
            <a:r>
              <a:rPr lang="en-US">
                <a:ea typeface="+mn-lt"/>
                <a:cs typeface="+mn-lt"/>
              </a:rPr>
              <a:t>Standard:</a:t>
            </a:r>
            <a:endParaRPr lang="en-US"/>
          </a:p>
        </p:txBody>
      </p:sp>
      <p:sp>
        <p:nvSpPr>
          <p:cNvPr id="9" name="Content Placeholder 8">
            <a:extLst>
              <a:ext uri="{FF2B5EF4-FFF2-40B4-BE49-F238E27FC236}">
                <a16:creationId xmlns:a16="http://schemas.microsoft.com/office/drawing/2014/main" id="{C4C93562-696A-6C2A-5772-BCC44DA595DD}"/>
              </a:ext>
            </a:extLst>
          </p:cNvPr>
          <p:cNvSpPr>
            <a:spLocks noGrp="1"/>
          </p:cNvSpPr>
          <p:nvPr>
            <p:ph sz="quarter" idx="4"/>
          </p:nvPr>
        </p:nvSpPr>
        <p:spPr>
          <a:xfrm>
            <a:off x="4747269" y="2272847"/>
            <a:ext cx="3200400" cy="3104857"/>
          </a:xfrm>
        </p:spPr>
        <p:txBody>
          <a:bodyPr vert="horz" lIns="0" tIns="0" rIns="0" bIns="0" rtlCol="0" anchor="t">
            <a:normAutofit fontScale="70000" lnSpcReduction="20000"/>
          </a:bodyPr>
          <a:lstStyle/>
          <a:p>
            <a:pPr marL="283210" indent="-283210"/>
            <a:r>
              <a:rPr lang="en-US" dirty="0"/>
              <a:t>Standard: Hobby Swap Standard </a:t>
            </a:r>
            <a:r>
              <a:rPr lang="en-US"/>
              <a:t>(Subscription-10</a:t>
            </a:r>
            <a:r>
              <a:rPr lang="en-US" dirty="0"/>
              <a:t>$/month) Skill Access: Full access to a diverse range of skills and challenges across all categories.</a:t>
            </a:r>
          </a:p>
          <a:p>
            <a:pPr marL="283210" indent="-283210"/>
            <a:r>
              <a:rPr lang="en-US" dirty="0"/>
              <a:t> Community Participation: Join specialized interest groups, forums, and engage in community challenges. </a:t>
            </a:r>
          </a:p>
          <a:p>
            <a:pPr marL="283210" indent="-283210"/>
            <a:r>
              <a:rPr lang="en-US"/>
              <a:t>Ad-Free </a:t>
            </a:r>
            <a:r>
              <a:rPr lang="en-US" dirty="0"/>
              <a:t>Experience: Enjoy the platform without any advertisements.</a:t>
            </a:r>
          </a:p>
        </p:txBody>
      </p:sp>
      <p:sp>
        <p:nvSpPr>
          <p:cNvPr id="11" name="Content Placeholder 10">
            <a:extLst>
              <a:ext uri="{FF2B5EF4-FFF2-40B4-BE49-F238E27FC236}">
                <a16:creationId xmlns:a16="http://schemas.microsoft.com/office/drawing/2014/main" id="{4AD3BEFF-9C84-8830-FF9D-D647D3C1629C}"/>
              </a:ext>
            </a:extLst>
          </p:cNvPr>
          <p:cNvSpPr>
            <a:spLocks noGrp="1"/>
          </p:cNvSpPr>
          <p:nvPr>
            <p:ph sz="quarter" idx="14"/>
          </p:nvPr>
        </p:nvSpPr>
        <p:spPr>
          <a:xfrm>
            <a:off x="8412479" y="2272847"/>
            <a:ext cx="3200400" cy="3104857"/>
          </a:xfrm>
        </p:spPr>
        <p:txBody>
          <a:bodyPr vert="horz" lIns="0" tIns="0" rIns="0" bIns="0" rtlCol="0" anchor="t">
            <a:normAutofit fontScale="70000" lnSpcReduction="20000"/>
          </a:bodyPr>
          <a:lstStyle/>
          <a:p>
            <a:pPr marL="283210" indent="-283210"/>
            <a:r>
              <a:rPr lang="en-US" dirty="0">
                <a:ea typeface="+mn-lt"/>
                <a:cs typeface="+mn-lt"/>
              </a:rPr>
              <a:t>Premium: Hobby Swap Premium </a:t>
            </a:r>
            <a:r>
              <a:rPr lang="en-US">
                <a:ea typeface="+mn-lt"/>
                <a:cs typeface="+mn-lt"/>
              </a:rPr>
              <a:t>(Subscription-20</a:t>
            </a:r>
            <a:r>
              <a:rPr lang="en-US" dirty="0">
                <a:ea typeface="+mn-lt"/>
                <a:cs typeface="+mn-lt"/>
              </a:rPr>
              <a:t>$/month) Skill Access: Exclusive access </a:t>
            </a:r>
            <a:r>
              <a:rPr lang="en-US">
                <a:ea typeface="+mn-lt"/>
                <a:cs typeface="+mn-lt"/>
              </a:rPr>
              <a:t>to premium-level </a:t>
            </a:r>
            <a:r>
              <a:rPr lang="en-US" dirty="0">
                <a:ea typeface="+mn-lt"/>
                <a:cs typeface="+mn-lt"/>
              </a:rPr>
              <a:t>skills and challenges curated by experts. </a:t>
            </a:r>
          </a:p>
          <a:p>
            <a:pPr marL="283210" indent="-283210"/>
            <a:r>
              <a:rPr lang="en-US" dirty="0">
                <a:ea typeface="+mn-lt"/>
                <a:cs typeface="+mn-lt"/>
              </a:rPr>
              <a:t>Community Participation: Access to premium forums and groups </a:t>
            </a:r>
            <a:r>
              <a:rPr lang="en-US">
                <a:ea typeface="+mn-lt"/>
                <a:cs typeface="+mn-lt"/>
              </a:rPr>
              <a:t>for in- </a:t>
            </a:r>
            <a:r>
              <a:rPr lang="en-US" dirty="0">
                <a:ea typeface="+mn-lt"/>
                <a:cs typeface="+mn-lt"/>
              </a:rPr>
              <a:t>depth discussions.</a:t>
            </a:r>
          </a:p>
          <a:p>
            <a:pPr marL="283210" indent="-283210"/>
            <a:r>
              <a:rPr lang="en-US">
                <a:ea typeface="+mn-lt"/>
                <a:cs typeface="+mn-lt"/>
              </a:rPr>
              <a:t>Ad-Free </a:t>
            </a:r>
            <a:r>
              <a:rPr lang="en-US" dirty="0">
                <a:ea typeface="+mn-lt"/>
                <a:cs typeface="+mn-lt"/>
              </a:rPr>
              <a:t>Experience: Enjoy the platform without any advertisements.</a:t>
            </a:r>
            <a:endParaRPr lang="en-US" dirty="0"/>
          </a:p>
          <a:p>
            <a:pPr marL="283210" indent="-283210"/>
            <a:endParaRPr lang="en-US" dirty="0"/>
          </a:p>
        </p:txBody>
      </p:sp>
      <p:sp>
        <p:nvSpPr>
          <p:cNvPr id="6" name="Slide Number Placeholder 5">
            <a:extLst>
              <a:ext uri="{FF2B5EF4-FFF2-40B4-BE49-F238E27FC236}">
                <a16:creationId xmlns:a16="http://schemas.microsoft.com/office/drawing/2014/main" id="{964E8998-FA3C-E97A-7EB9-0CD3AD258441}"/>
              </a:ext>
            </a:extLst>
          </p:cNvPr>
          <p:cNvSpPr>
            <a:spLocks noGrp="1"/>
          </p:cNvSpPr>
          <p:nvPr>
            <p:ph type="sldNum" sz="quarter" idx="12"/>
          </p:nvPr>
        </p:nvSpPr>
        <p:spPr/>
        <p:txBody>
          <a:bodyPr/>
          <a:lstStyle/>
          <a:p>
            <a:fld id="{C01389E6-C847-4AD0-B56D-D205B2EAB1EE}" type="slidenum">
              <a:rPr lang="en-US" smtClean="0"/>
              <a:t>19</a:t>
            </a:fld>
            <a:endParaRPr lang="en-US"/>
          </a:p>
        </p:txBody>
      </p:sp>
      <p:sp>
        <p:nvSpPr>
          <p:cNvPr id="13" name="Text Placeholder 12">
            <a:extLst>
              <a:ext uri="{FF2B5EF4-FFF2-40B4-BE49-F238E27FC236}">
                <a16:creationId xmlns:a16="http://schemas.microsoft.com/office/drawing/2014/main" id="{4AFA1B2F-6BF8-9166-3D21-72962C07EB60}"/>
              </a:ext>
            </a:extLst>
          </p:cNvPr>
          <p:cNvSpPr>
            <a:spLocks noGrp="1"/>
          </p:cNvSpPr>
          <p:nvPr>
            <p:ph type="body" idx="1"/>
          </p:nvPr>
        </p:nvSpPr>
        <p:spPr>
          <a:xfrm>
            <a:off x="1065258" y="1335592"/>
            <a:ext cx="3200400" cy="823912"/>
          </a:xfrm>
        </p:spPr>
        <p:txBody>
          <a:bodyPr/>
          <a:lstStyle/>
          <a:p>
            <a:r>
              <a:rPr lang="en-US" sz="1700">
                <a:ea typeface="+mn-lt"/>
                <a:cs typeface="+mn-lt"/>
              </a:rPr>
              <a:t>     </a:t>
            </a:r>
            <a:r>
              <a:rPr lang="en-US">
                <a:ea typeface="+mn-lt"/>
                <a:cs typeface="+mn-lt"/>
              </a:rPr>
              <a:t>Freemium:</a:t>
            </a:r>
            <a:endParaRPr lang="en-US"/>
          </a:p>
        </p:txBody>
      </p:sp>
      <p:sp>
        <p:nvSpPr>
          <p:cNvPr id="17" name="Text Placeholder 16">
            <a:extLst>
              <a:ext uri="{FF2B5EF4-FFF2-40B4-BE49-F238E27FC236}">
                <a16:creationId xmlns:a16="http://schemas.microsoft.com/office/drawing/2014/main" id="{8CF7BF4C-0AAE-FCB3-47AF-523708A9591D}"/>
              </a:ext>
            </a:extLst>
          </p:cNvPr>
          <p:cNvSpPr>
            <a:spLocks noGrp="1"/>
          </p:cNvSpPr>
          <p:nvPr>
            <p:ph type="body" sz="quarter" idx="13"/>
          </p:nvPr>
        </p:nvSpPr>
        <p:spPr>
          <a:xfrm>
            <a:off x="8467344" y="1341154"/>
            <a:ext cx="3200400" cy="823912"/>
          </a:xfrm>
        </p:spPr>
        <p:txBody>
          <a:bodyPr/>
          <a:lstStyle/>
          <a:p>
            <a:r>
              <a:rPr lang="en-US"/>
              <a:t>   Premium:</a:t>
            </a:r>
          </a:p>
        </p:txBody>
      </p:sp>
      <p:sp>
        <p:nvSpPr>
          <p:cNvPr id="7" name="Date Placeholder 7">
            <a:extLst>
              <a:ext uri="{FF2B5EF4-FFF2-40B4-BE49-F238E27FC236}">
                <a16:creationId xmlns:a16="http://schemas.microsoft.com/office/drawing/2014/main" id="{0BA06873-69C8-927A-CD35-B1F4967C8F8B}"/>
              </a:ext>
            </a:extLst>
          </p:cNvPr>
          <p:cNvSpPr txBox="1">
            <a:spLocks/>
          </p:cNvSpPr>
          <p:nvPr/>
        </p:nvSpPr>
        <p:spPr>
          <a:xfrm>
            <a:off x="7909560" y="6409944"/>
            <a:ext cx="3703320" cy="448056"/>
          </a:xfrm>
          <a:prstGeom prst="rect">
            <a:avLst/>
          </a:prstGeom>
        </p:spPr>
        <p:txBody>
          <a:bodyPr vert="horz" lIns="91440" tIns="45720" rIns="91440" bIns="45720" rtlCol="0" anchor="ctr"/>
          <a:lstStyle>
            <a:defPPr>
              <a:defRPr lang="en-US"/>
            </a:defPPr>
            <a:lvl1pPr marL="0" algn="r" defTabSz="914400" rtl="0" eaLnBrk="1" latinLnBrk="0" hangingPunct="1">
              <a:defRPr sz="800" kern="1200" cap="all" spc="30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Team Mavericks – Hobby swap</a:t>
            </a:r>
          </a:p>
        </p:txBody>
      </p:sp>
    </p:spTree>
    <p:extLst>
      <p:ext uri="{BB962C8B-B14F-4D97-AF65-F5344CB8AC3E}">
        <p14:creationId xmlns:p14="http://schemas.microsoft.com/office/powerpoint/2010/main" val="2135058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733DF59-A4B2-4E69-B8BA-B4E6D9904EDB}"/>
              </a:ext>
            </a:extLst>
          </p:cNvPr>
          <p:cNvSpPr>
            <a:spLocks noGrp="1"/>
          </p:cNvSpPr>
          <p:nvPr>
            <p:ph type="title"/>
          </p:nvPr>
        </p:nvSpPr>
        <p:spPr>
          <a:xfrm>
            <a:off x="1371600" y="580030"/>
            <a:ext cx="10240903" cy="1009934"/>
          </a:xfrm>
        </p:spPr>
        <p:txBody>
          <a:bodyPr anchor="ctr"/>
          <a:lstStyle/>
          <a:p>
            <a:r>
              <a:rPr lang="en-US"/>
              <a:t>team mavericks</a:t>
            </a:r>
          </a:p>
        </p:txBody>
      </p:sp>
      <p:sp>
        <p:nvSpPr>
          <p:cNvPr id="46" name="Text Placeholder 45">
            <a:extLst>
              <a:ext uri="{FF2B5EF4-FFF2-40B4-BE49-F238E27FC236}">
                <a16:creationId xmlns:a16="http://schemas.microsoft.com/office/drawing/2014/main" id="{757F99B5-64D7-4A64-86D6-36354C4B82BF}"/>
              </a:ext>
            </a:extLst>
          </p:cNvPr>
          <p:cNvSpPr>
            <a:spLocks noGrp="1"/>
          </p:cNvSpPr>
          <p:nvPr>
            <p:ph type="body" sz="quarter" idx="17"/>
          </p:nvPr>
        </p:nvSpPr>
        <p:spPr>
          <a:xfrm>
            <a:off x="918870" y="3659635"/>
            <a:ext cx="2286000" cy="274320"/>
          </a:xfrm>
        </p:spPr>
        <p:txBody>
          <a:bodyPr vert="horz" lIns="0" tIns="0" rIns="0" bIns="0" rtlCol="0" anchor="t">
            <a:normAutofit fontScale="70000" lnSpcReduction="20000"/>
          </a:bodyPr>
          <a:lstStyle/>
          <a:p>
            <a:r>
              <a:rPr lang="en-US">
                <a:latin typeface="Avenir Next LT Pro"/>
              </a:rPr>
              <a:t>Roja </a:t>
            </a:r>
            <a:r>
              <a:rPr lang="en-US" err="1">
                <a:latin typeface="Avenir Next LT Pro"/>
              </a:rPr>
              <a:t>Veerabasappa</a:t>
            </a:r>
            <a:r>
              <a:rPr lang="en-US">
                <a:latin typeface="Avenir Next LT Pro"/>
              </a:rPr>
              <a:t> </a:t>
            </a:r>
            <a:r>
              <a:rPr lang="en-US" err="1">
                <a:latin typeface="Avenir Next LT Pro"/>
              </a:rPr>
              <a:t>Nalwad</a:t>
            </a:r>
            <a:endParaRPr lang="en-US">
              <a:latin typeface="Avenir Next LT Pro"/>
            </a:endParaRPr>
          </a:p>
        </p:txBody>
      </p:sp>
      <p:sp>
        <p:nvSpPr>
          <p:cNvPr id="48" name="Text Placeholder 47">
            <a:extLst>
              <a:ext uri="{FF2B5EF4-FFF2-40B4-BE49-F238E27FC236}">
                <a16:creationId xmlns:a16="http://schemas.microsoft.com/office/drawing/2014/main" id="{AE9A8D92-00FD-4246-866B-B772E0CA7757}"/>
              </a:ext>
            </a:extLst>
          </p:cNvPr>
          <p:cNvSpPr>
            <a:spLocks noGrp="1"/>
          </p:cNvSpPr>
          <p:nvPr>
            <p:ph type="body" sz="quarter" idx="22"/>
          </p:nvPr>
        </p:nvSpPr>
        <p:spPr>
          <a:xfrm>
            <a:off x="3599088" y="3646377"/>
            <a:ext cx="2286000" cy="274320"/>
          </a:xfrm>
        </p:spPr>
        <p:txBody>
          <a:bodyPr vert="horz" lIns="0" tIns="0" rIns="0" bIns="0" rtlCol="0" anchor="t">
            <a:normAutofit fontScale="85000" lnSpcReduction="10000"/>
          </a:bodyPr>
          <a:lstStyle/>
          <a:p>
            <a:r>
              <a:rPr lang="en-US">
                <a:latin typeface="Avenir Next LT Pro"/>
              </a:rPr>
              <a:t>Zubair Shafiullah Khan</a:t>
            </a:r>
          </a:p>
        </p:txBody>
      </p:sp>
      <p:sp>
        <p:nvSpPr>
          <p:cNvPr id="10" name="Slide Number Placeholder 9">
            <a:extLst>
              <a:ext uri="{FF2B5EF4-FFF2-40B4-BE49-F238E27FC236}">
                <a16:creationId xmlns:a16="http://schemas.microsoft.com/office/drawing/2014/main" id="{5DB7A9A4-E0AF-4EBE-905E-7610470537F2}"/>
              </a:ext>
            </a:extLst>
          </p:cNvPr>
          <p:cNvSpPr>
            <a:spLocks noGrp="1"/>
          </p:cNvSpPr>
          <p:nvPr>
            <p:ph type="sldNum" sz="quarter" idx="12"/>
          </p:nvPr>
        </p:nvSpPr>
        <p:spPr>
          <a:xfrm>
            <a:off x="11667744" y="6409944"/>
            <a:ext cx="438912" cy="448056"/>
          </a:xfrm>
        </p:spPr>
        <p:txBody>
          <a:bodyPr/>
          <a:lstStyle/>
          <a:p>
            <a:fld id="{8B48EBF6-60E6-462A-9155-5FAF136BCCBC}" type="slidenum">
              <a:rPr lang="en-US" smtClean="0"/>
              <a:pPr/>
              <a:t>2</a:t>
            </a:fld>
            <a:endParaRPr lang="en-US"/>
          </a:p>
        </p:txBody>
      </p:sp>
      <p:sp>
        <p:nvSpPr>
          <p:cNvPr id="30" name="Text Placeholder 47">
            <a:extLst>
              <a:ext uri="{FF2B5EF4-FFF2-40B4-BE49-F238E27FC236}">
                <a16:creationId xmlns:a16="http://schemas.microsoft.com/office/drawing/2014/main" id="{35302D54-CB54-FC45-E96C-1F3EC8609AAB}"/>
              </a:ext>
            </a:extLst>
          </p:cNvPr>
          <p:cNvSpPr txBox="1">
            <a:spLocks/>
          </p:cNvSpPr>
          <p:nvPr/>
        </p:nvSpPr>
        <p:spPr>
          <a:xfrm>
            <a:off x="6325616" y="3656815"/>
            <a:ext cx="2286000" cy="274320"/>
          </a:xfrm>
          <a:prstGeom prst="rect">
            <a:avLst/>
          </a:prstGeom>
        </p:spPr>
        <p:txBody>
          <a:bodyPr vert="horz" lIns="0" tIns="0" rIns="0" bIns="0" rtlCol="0" anchor="t">
            <a:normAutofit/>
          </a:bodyPr>
          <a:lstStyle>
            <a:lvl1pPr marL="228600" indent="-228600" algn="ctr" defTabSz="914400" rtl="0" eaLnBrk="1" latinLnBrk="0" hangingPunct="1">
              <a:lnSpc>
                <a:spcPct val="100000"/>
              </a:lnSpc>
              <a:spcBef>
                <a:spcPts val="1000"/>
              </a:spcBef>
              <a:buFont typeface="Arial" panose="020B0604020202020204" pitchFamily="34" charset="0"/>
              <a:buNone/>
              <a:defRPr sz="1800" b="1"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latin typeface="Avenir Next LT Pro"/>
              </a:rPr>
              <a:t>Ramanamurty</a:t>
            </a:r>
            <a:r>
              <a:rPr lang="en-US" dirty="0">
                <a:latin typeface="Avenir Next LT Pro"/>
              </a:rPr>
              <a:t> </a:t>
            </a:r>
          </a:p>
        </p:txBody>
      </p:sp>
      <p:sp>
        <p:nvSpPr>
          <p:cNvPr id="8" name="Date Placeholder 7">
            <a:extLst>
              <a:ext uri="{FF2B5EF4-FFF2-40B4-BE49-F238E27FC236}">
                <a16:creationId xmlns:a16="http://schemas.microsoft.com/office/drawing/2014/main" id="{4EB44ED7-7731-489B-9F8C-07F5367E9D2E}"/>
              </a:ext>
            </a:extLst>
          </p:cNvPr>
          <p:cNvSpPr>
            <a:spLocks noGrp="1"/>
          </p:cNvSpPr>
          <p:nvPr>
            <p:ph type="dt" sz="half" idx="10"/>
          </p:nvPr>
        </p:nvSpPr>
        <p:spPr>
          <a:xfrm>
            <a:off x="7909560" y="6409944"/>
            <a:ext cx="3703320" cy="448056"/>
          </a:xfrm>
        </p:spPr>
        <p:txBody>
          <a:bodyPr/>
          <a:lstStyle/>
          <a:p>
            <a:r>
              <a:rPr lang="en-US"/>
              <a:t>Team Mavericks – Hobby swap</a:t>
            </a:r>
          </a:p>
        </p:txBody>
      </p:sp>
      <p:sp>
        <p:nvSpPr>
          <p:cNvPr id="31" name="TextBox 30">
            <a:extLst>
              <a:ext uri="{FF2B5EF4-FFF2-40B4-BE49-F238E27FC236}">
                <a16:creationId xmlns:a16="http://schemas.microsoft.com/office/drawing/2014/main" id="{12C41E7F-F8AA-B21E-108D-98687EB8BEF4}"/>
              </a:ext>
            </a:extLst>
          </p:cNvPr>
          <p:cNvSpPr txBox="1"/>
          <p:nvPr/>
        </p:nvSpPr>
        <p:spPr>
          <a:xfrm>
            <a:off x="8638850" y="3646377"/>
            <a:ext cx="2750368" cy="369332"/>
          </a:xfrm>
          <a:prstGeom prst="rect">
            <a:avLst/>
          </a:prstGeom>
          <a:noFill/>
        </p:spPr>
        <p:txBody>
          <a:bodyPr wrap="none" lIns="91440" tIns="45720" rIns="91440" bIns="45720" rtlCol="0" anchor="t">
            <a:spAutoFit/>
          </a:bodyPr>
          <a:lstStyle/>
          <a:p>
            <a:r>
              <a:rPr lang="en-US" b="1">
                <a:latin typeface="Avenir Next LT Pro"/>
              </a:rPr>
              <a:t>Kaushal Anurag </a:t>
            </a:r>
            <a:r>
              <a:rPr lang="en-US" b="1" err="1">
                <a:latin typeface="Avenir Next LT Pro"/>
              </a:rPr>
              <a:t>Rajana</a:t>
            </a:r>
            <a:endParaRPr lang="en-US" b="1">
              <a:latin typeface="Avenir Next LT Pro"/>
            </a:endParaRPr>
          </a:p>
        </p:txBody>
      </p:sp>
      <p:sp>
        <p:nvSpPr>
          <p:cNvPr id="32" name="Text Placeholder 45">
            <a:extLst>
              <a:ext uri="{FF2B5EF4-FFF2-40B4-BE49-F238E27FC236}">
                <a16:creationId xmlns:a16="http://schemas.microsoft.com/office/drawing/2014/main" id="{49919E64-E3D2-69FA-3E00-AE29356A779D}"/>
              </a:ext>
            </a:extLst>
          </p:cNvPr>
          <p:cNvSpPr txBox="1">
            <a:spLocks/>
          </p:cNvSpPr>
          <p:nvPr/>
        </p:nvSpPr>
        <p:spPr>
          <a:xfrm>
            <a:off x="1974289" y="6068667"/>
            <a:ext cx="2286000" cy="274320"/>
          </a:xfrm>
          <a:prstGeom prst="rect">
            <a:avLst/>
          </a:prstGeom>
        </p:spPr>
        <p:txBody>
          <a:bodyPr vert="horz" lIns="0" tIns="0" rIns="0" bIns="0" rtlCol="0" anchor="t">
            <a:normAutofit/>
          </a:bodyPr>
          <a:lstStyle>
            <a:lvl1pPr marL="228600" indent="-228600" algn="ctr" defTabSz="914400" rtl="0" eaLnBrk="1" latinLnBrk="0" hangingPunct="1">
              <a:lnSpc>
                <a:spcPct val="100000"/>
              </a:lnSpc>
              <a:spcBef>
                <a:spcPts val="1000"/>
              </a:spcBef>
              <a:buFont typeface="Arial" panose="020B0604020202020204" pitchFamily="34" charset="0"/>
              <a:buNone/>
              <a:defRPr sz="1800" b="1"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Avenir Next LT Pro"/>
              </a:rPr>
              <a:t>Sanjana Annu</a:t>
            </a:r>
          </a:p>
        </p:txBody>
      </p:sp>
      <p:sp>
        <p:nvSpPr>
          <p:cNvPr id="33" name="Text Placeholder 45">
            <a:extLst>
              <a:ext uri="{FF2B5EF4-FFF2-40B4-BE49-F238E27FC236}">
                <a16:creationId xmlns:a16="http://schemas.microsoft.com/office/drawing/2014/main" id="{1E28A184-4C41-68B0-2268-179702D926CB}"/>
              </a:ext>
            </a:extLst>
          </p:cNvPr>
          <p:cNvSpPr txBox="1">
            <a:spLocks/>
          </p:cNvSpPr>
          <p:nvPr/>
        </p:nvSpPr>
        <p:spPr>
          <a:xfrm>
            <a:off x="4838178" y="5931507"/>
            <a:ext cx="2286000" cy="274320"/>
          </a:xfrm>
          <a:prstGeom prst="rect">
            <a:avLst/>
          </a:prstGeom>
        </p:spPr>
        <p:txBody>
          <a:bodyPr vert="horz" lIns="0" tIns="0" rIns="0" bIns="0" rtlCol="0" anchor="t">
            <a:normAutofit/>
          </a:bodyPr>
          <a:lstStyle>
            <a:lvl1pPr marL="228600" indent="-228600" algn="ctr" defTabSz="914400" rtl="0" eaLnBrk="1" latinLnBrk="0" hangingPunct="1">
              <a:lnSpc>
                <a:spcPct val="100000"/>
              </a:lnSpc>
              <a:spcBef>
                <a:spcPts val="1000"/>
              </a:spcBef>
              <a:buFont typeface="Arial" panose="020B0604020202020204" pitchFamily="34" charset="0"/>
              <a:buNone/>
              <a:defRPr sz="1800" b="1"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Avenir Next LT Pro"/>
              </a:rPr>
              <a:t>Sriharsha</a:t>
            </a:r>
          </a:p>
        </p:txBody>
      </p:sp>
      <p:sp>
        <p:nvSpPr>
          <p:cNvPr id="35" name="Text Placeholder 45">
            <a:extLst>
              <a:ext uri="{FF2B5EF4-FFF2-40B4-BE49-F238E27FC236}">
                <a16:creationId xmlns:a16="http://schemas.microsoft.com/office/drawing/2014/main" id="{8E629DAE-ECFB-1407-52D9-6175FEB8E891}"/>
              </a:ext>
            </a:extLst>
          </p:cNvPr>
          <p:cNvSpPr txBox="1">
            <a:spLocks/>
          </p:cNvSpPr>
          <p:nvPr/>
        </p:nvSpPr>
        <p:spPr>
          <a:xfrm>
            <a:off x="7728034" y="5931507"/>
            <a:ext cx="2286000" cy="274320"/>
          </a:xfrm>
          <a:prstGeom prst="rect">
            <a:avLst/>
          </a:prstGeom>
        </p:spPr>
        <p:txBody>
          <a:bodyPr vert="horz" lIns="0" tIns="0" rIns="0" bIns="0" rtlCol="0" anchor="t">
            <a:normAutofit fontScale="77500" lnSpcReduction="20000"/>
          </a:bodyPr>
          <a:lstStyle>
            <a:lvl1pPr marL="228600" indent="-228600" algn="ctr" defTabSz="914400" rtl="0" eaLnBrk="1" latinLnBrk="0" hangingPunct="1">
              <a:lnSpc>
                <a:spcPct val="100000"/>
              </a:lnSpc>
              <a:spcBef>
                <a:spcPts val="1000"/>
              </a:spcBef>
              <a:buFont typeface="Arial" panose="020B0604020202020204" pitchFamily="34" charset="0"/>
              <a:buNone/>
              <a:defRPr sz="1800" b="1"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err="1">
                <a:latin typeface="Avenir Next LT Pro"/>
              </a:rPr>
              <a:t>Sahith</a:t>
            </a:r>
            <a:r>
              <a:rPr lang="en-US">
                <a:latin typeface="Avenir Next LT Pro"/>
              </a:rPr>
              <a:t> Varma </a:t>
            </a:r>
            <a:r>
              <a:rPr lang="en-US" err="1">
                <a:latin typeface="Avenir Next LT Pro"/>
              </a:rPr>
              <a:t>Mudunoori</a:t>
            </a:r>
            <a:endParaRPr lang="en-US">
              <a:latin typeface="Avenir Next LT Pro"/>
            </a:endParaRPr>
          </a:p>
        </p:txBody>
      </p:sp>
      <p:pic>
        <p:nvPicPr>
          <p:cNvPr id="6" name="Picture 5" descr="A person smiling at the camera&#10;&#10;Description automatically generated">
            <a:extLst>
              <a:ext uri="{FF2B5EF4-FFF2-40B4-BE49-F238E27FC236}">
                <a16:creationId xmlns:a16="http://schemas.microsoft.com/office/drawing/2014/main" id="{8885EEF0-C382-8507-A800-D62CE370C554}"/>
              </a:ext>
            </a:extLst>
          </p:cNvPr>
          <p:cNvPicPr>
            <a:picLocks noChangeAspect="1"/>
          </p:cNvPicPr>
          <p:nvPr/>
        </p:nvPicPr>
        <p:blipFill>
          <a:blip r:embed="rId3"/>
          <a:stretch>
            <a:fillRect/>
          </a:stretch>
        </p:blipFill>
        <p:spPr>
          <a:xfrm>
            <a:off x="2198317" y="4296025"/>
            <a:ext cx="1837944" cy="1801368"/>
          </a:xfrm>
          <a:prstGeom prst="ellipse">
            <a:avLst/>
          </a:prstGeom>
          <a:ln>
            <a:noFill/>
          </a:ln>
          <a:effectLst>
            <a:softEdge rad="112500"/>
          </a:effectLst>
        </p:spPr>
      </p:pic>
      <p:pic>
        <p:nvPicPr>
          <p:cNvPr id="7" name="Picture 6" descr="A person smiling for the camera&#10;&#10;Description automatically generated">
            <a:extLst>
              <a:ext uri="{FF2B5EF4-FFF2-40B4-BE49-F238E27FC236}">
                <a16:creationId xmlns:a16="http://schemas.microsoft.com/office/drawing/2014/main" id="{ABF17B11-8739-D9E4-CCE8-7CF84935EC9E}"/>
              </a:ext>
            </a:extLst>
          </p:cNvPr>
          <p:cNvPicPr>
            <a:picLocks noChangeAspect="1"/>
          </p:cNvPicPr>
          <p:nvPr/>
        </p:nvPicPr>
        <p:blipFill>
          <a:blip r:embed="rId4"/>
          <a:stretch>
            <a:fillRect/>
          </a:stretch>
        </p:blipFill>
        <p:spPr>
          <a:xfrm>
            <a:off x="7793276" y="4130848"/>
            <a:ext cx="1837944" cy="1801368"/>
          </a:xfrm>
          <a:prstGeom prst="ellipse">
            <a:avLst/>
          </a:prstGeom>
          <a:ln>
            <a:noFill/>
          </a:ln>
          <a:effectLst>
            <a:softEdge rad="112500"/>
          </a:effectLst>
        </p:spPr>
      </p:pic>
      <p:pic>
        <p:nvPicPr>
          <p:cNvPr id="9" name="Picture 8" descr="A person smiling at the camera&#10;&#10;Description automatically generated">
            <a:extLst>
              <a:ext uri="{FF2B5EF4-FFF2-40B4-BE49-F238E27FC236}">
                <a16:creationId xmlns:a16="http://schemas.microsoft.com/office/drawing/2014/main" id="{71C6284D-C78F-D353-3715-373AA144C6F6}"/>
              </a:ext>
            </a:extLst>
          </p:cNvPr>
          <p:cNvPicPr>
            <a:picLocks noChangeAspect="1"/>
          </p:cNvPicPr>
          <p:nvPr/>
        </p:nvPicPr>
        <p:blipFill>
          <a:blip r:embed="rId5"/>
          <a:stretch>
            <a:fillRect/>
          </a:stretch>
        </p:blipFill>
        <p:spPr>
          <a:xfrm>
            <a:off x="956153" y="1977430"/>
            <a:ext cx="1837944" cy="1801368"/>
          </a:xfrm>
          <a:prstGeom prst="ellipse">
            <a:avLst/>
          </a:prstGeom>
          <a:ln>
            <a:noFill/>
          </a:ln>
          <a:effectLst>
            <a:softEdge rad="112500"/>
          </a:effectLst>
        </p:spPr>
      </p:pic>
      <p:pic>
        <p:nvPicPr>
          <p:cNvPr id="12" name="Picture 11" descr="A person in a suit and tie&#10;&#10;Description automatically generated">
            <a:extLst>
              <a:ext uri="{FF2B5EF4-FFF2-40B4-BE49-F238E27FC236}">
                <a16:creationId xmlns:a16="http://schemas.microsoft.com/office/drawing/2014/main" id="{F9A2726D-AC47-7B76-0775-30896210EAEC}"/>
              </a:ext>
            </a:extLst>
          </p:cNvPr>
          <p:cNvPicPr>
            <a:picLocks noChangeAspect="1"/>
          </p:cNvPicPr>
          <p:nvPr/>
        </p:nvPicPr>
        <p:blipFill>
          <a:blip r:embed="rId6"/>
          <a:stretch>
            <a:fillRect/>
          </a:stretch>
        </p:blipFill>
        <p:spPr>
          <a:xfrm>
            <a:off x="9005834" y="1907125"/>
            <a:ext cx="1835064" cy="1803174"/>
          </a:xfrm>
          <a:prstGeom prst="ellipse">
            <a:avLst/>
          </a:prstGeom>
          <a:ln>
            <a:noFill/>
          </a:ln>
          <a:effectLst>
            <a:softEdge rad="112500"/>
          </a:effectLst>
        </p:spPr>
      </p:pic>
      <p:pic>
        <p:nvPicPr>
          <p:cNvPr id="13" name="Picture 12" descr="A person smiling for the camera&#10;&#10;Description automatically generated">
            <a:extLst>
              <a:ext uri="{FF2B5EF4-FFF2-40B4-BE49-F238E27FC236}">
                <a16:creationId xmlns:a16="http://schemas.microsoft.com/office/drawing/2014/main" id="{55668767-820A-1BC2-FB31-C6BCAAFEBCD4}"/>
              </a:ext>
            </a:extLst>
          </p:cNvPr>
          <p:cNvPicPr>
            <a:picLocks noChangeAspect="1"/>
          </p:cNvPicPr>
          <p:nvPr/>
        </p:nvPicPr>
        <p:blipFill>
          <a:blip r:embed="rId7"/>
          <a:stretch>
            <a:fillRect/>
          </a:stretch>
        </p:blipFill>
        <p:spPr>
          <a:xfrm>
            <a:off x="6321470" y="1815286"/>
            <a:ext cx="1837944" cy="1801368"/>
          </a:xfrm>
          <a:prstGeom prst="ellipse">
            <a:avLst/>
          </a:prstGeom>
          <a:ln>
            <a:noFill/>
          </a:ln>
          <a:effectLst>
            <a:softEdge rad="112500"/>
          </a:effectLst>
        </p:spPr>
      </p:pic>
      <p:pic>
        <p:nvPicPr>
          <p:cNvPr id="14" name="Picture 13" descr="A person wearing glasses and a blue suit&#10;&#10;Description automatically generated">
            <a:extLst>
              <a:ext uri="{FF2B5EF4-FFF2-40B4-BE49-F238E27FC236}">
                <a16:creationId xmlns:a16="http://schemas.microsoft.com/office/drawing/2014/main" id="{47BCDF45-751A-A91B-62AC-CB02E32D0EF9}"/>
              </a:ext>
            </a:extLst>
          </p:cNvPr>
          <p:cNvPicPr>
            <a:picLocks noChangeAspect="1"/>
          </p:cNvPicPr>
          <p:nvPr/>
        </p:nvPicPr>
        <p:blipFill rotWithShape="1">
          <a:blip r:embed="rId8"/>
          <a:srcRect l="12308" t="12547" r="15385" b="6702"/>
          <a:stretch/>
        </p:blipFill>
        <p:spPr>
          <a:xfrm>
            <a:off x="5068865" y="4133585"/>
            <a:ext cx="1940027" cy="1790450"/>
          </a:xfrm>
          <a:prstGeom prst="ellipse">
            <a:avLst/>
          </a:prstGeom>
          <a:ln>
            <a:noFill/>
          </a:ln>
          <a:effectLst>
            <a:softEdge rad="112500"/>
          </a:effectLst>
        </p:spPr>
      </p:pic>
      <p:pic>
        <p:nvPicPr>
          <p:cNvPr id="15" name="Picture 14" descr="A person with a mustache&#10;&#10;Description automatically generated">
            <a:extLst>
              <a:ext uri="{FF2B5EF4-FFF2-40B4-BE49-F238E27FC236}">
                <a16:creationId xmlns:a16="http://schemas.microsoft.com/office/drawing/2014/main" id="{4FD1D8E5-F07B-2489-A22A-96564DE6D5A6}"/>
              </a:ext>
            </a:extLst>
          </p:cNvPr>
          <p:cNvPicPr>
            <a:picLocks noChangeAspect="1"/>
          </p:cNvPicPr>
          <p:nvPr/>
        </p:nvPicPr>
        <p:blipFill>
          <a:blip r:embed="rId9"/>
          <a:stretch>
            <a:fillRect/>
          </a:stretch>
        </p:blipFill>
        <p:spPr>
          <a:xfrm>
            <a:off x="3764072" y="1819662"/>
            <a:ext cx="1837944" cy="1801368"/>
          </a:xfrm>
          <a:prstGeom prst="ellipse">
            <a:avLst/>
          </a:prstGeom>
          <a:ln>
            <a:noFill/>
          </a:ln>
          <a:effectLst>
            <a:softEdge rad="112500"/>
          </a:effectLst>
        </p:spPr>
      </p:pic>
    </p:spTree>
    <p:extLst>
      <p:ext uri="{BB962C8B-B14F-4D97-AF65-F5344CB8AC3E}">
        <p14:creationId xmlns:p14="http://schemas.microsoft.com/office/powerpoint/2010/main" val="27908700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B758237-157B-AD09-2D21-8401537A17B2}"/>
              </a:ext>
            </a:extLst>
          </p:cNvPr>
          <p:cNvSpPr txBox="1"/>
          <p:nvPr/>
        </p:nvSpPr>
        <p:spPr>
          <a:xfrm>
            <a:off x="667569" y="5553718"/>
            <a:ext cx="7203004" cy="1054645"/>
          </a:xfrm>
          <a:prstGeom prst="rect">
            <a:avLst/>
          </a:prstGeom>
        </p:spPr>
        <p:txBody>
          <a:bodyPr vert="horz" lIns="0" tIns="0" rIns="0" bIns="0" rtlCol="0" anchor="ctr">
            <a:normAutofit/>
          </a:bodyPr>
          <a:lstStyle/>
          <a:p>
            <a:pPr>
              <a:spcBef>
                <a:spcPct val="0"/>
              </a:spcBef>
              <a:spcAft>
                <a:spcPts val="600"/>
              </a:spcAft>
            </a:pPr>
            <a:r>
              <a:rPr lang="en-US" sz="3200" b="1" cap="all" spc="750" dirty="0">
                <a:solidFill>
                  <a:schemeClr val="bg1"/>
                </a:solidFill>
                <a:latin typeface="+mj-lt"/>
                <a:ea typeface="+mj-ea"/>
                <a:cs typeface="+mj-cs"/>
              </a:rPr>
              <a:t>Cost sheet</a:t>
            </a:r>
          </a:p>
        </p:txBody>
      </p:sp>
      <p:pic>
        <p:nvPicPr>
          <p:cNvPr id="2" name="Picture 1">
            <a:extLst>
              <a:ext uri="{FF2B5EF4-FFF2-40B4-BE49-F238E27FC236}">
                <a16:creationId xmlns:a16="http://schemas.microsoft.com/office/drawing/2014/main" id="{D79D660D-2EBE-E860-2D54-87D40727A986}"/>
              </a:ext>
            </a:extLst>
          </p:cNvPr>
          <p:cNvPicPr>
            <a:picLocks noChangeAspect="1"/>
          </p:cNvPicPr>
          <p:nvPr/>
        </p:nvPicPr>
        <p:blipFill>
          <a:blip r:embed="rId2"/>
          <a:stretch>
            <a:fillRect/>
          </a:stretch>
        </p:blipFill>
        <p:spPr>
          <a:xfrm>
            <a:off x="296090" y="609650"/>
            <a:ext cx="11895908" cy="4317803"/>
          </a:xfrm>
          <a:prstGeom prst="rect">
            <a:avLst/>
          </a:prstGeom>
        </p:spPr>
      </p:pic>
      <p:sp>
        <p:nvSpPr>
          <p:cNvPr id="3" name="Rectangle 2">
            <a:extLst>
              <a:ext uri="{FF2B5EF4-FFF2-40B4-BE49-F238E27FC236}">
                <a16:creationId xmlns:a16="http://schemas.microsoft.com/office/drawing/2014/main" id="{00ECD53A-3251-680D-55E1-09ABEFAD8D1C}"/>
              </a:ext>
            </a:extLst>
          </p:cNvPr>
          <p:cNvSpPr/>
          <p:nvPr/>
        </p:nvSpPr>
        <p:spPr>
          <a:xfrm>
            <a:off x="2291243" y="608791"/>
            <a:ext cx="2507529" cy="33081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419883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B758237-157B-AD09-2D21-8401537A17B2}"/>
              </a:ext>
            </a:extLst>
          </p:cNvPr>
          <p:cNvSpPr txBox="1"/>
          <p:nvPr/>
        </p:nvSpPr>
        <p:spPr>
          <a:xfrm>
            <a:off x="667569" y="5553718"/>
            <a:ext cx="7203004" cy="1054645"/>
          </a:xfrm>
          <a:prstGeom prst="rect">
            <a:avLst/>
          </a:prstGeom>
        </p:spPr>
        <p:txBody>
          <a:bodyPr vert="horz" lIns="0" tIns="0" rIns="0" bIns="0" rtlCol="0" anchor="ctr">
            <a:normAutofit/>
          </a:bodyPr>
          <a:lstStyle/>
          <a:p>
            <a:pPr>
              <a:spcBef>
                <a:spcPct val="0"/>
              </a:spcBef>
              <a:spcAft>
                <a:spcPts val="600"/>
              </a:spcAft>
            </a:pPr>
            <a:r>
              <a:rPr lang="en-US" sz="3200" b="1" cap="all" spc="750">
                <a:solidFill>
                  <a:schemeClr val="bg1"/>
                </a:solidFill>
                <a:latin typeface="+mj-lt"/>
                <a:ea typeface="+mj-ea"/>
                <a:cs typeface="+mj-cs"/>
              </a:rPr>
              <a:t>Marketing costs</a:t>
            </a:r>
          </a:p>
        </p:txBody>
      </p:sp>
      <p:pic>
        <p:nvPicPr>
          <p:cNvPr id="6" name="Picture 5">
            <a:extLst>
              <a:ext uri="{FF2B5EF4-FFF2-40B4-BE49-F238E27FC236}">
                <a16:creationId xmlns:a16="http://schemas.microsoft.com/office/drawing/2014/main" id="{F705A986-5164-D1C1-4F8D-092DA2F93515}"/>
              </a:ext>
            </a:extLst>
          </p:cNvPr>
          <p:cNvPicPr>
            <a:picLocks noChangeAspect="1"/>
          </p:cNvPicPr>
          <p:nvPr/>
        </p:nvPicPr>
        <p:blipFill>
          <a:blip r:embed="rId2"/>
          <a:stretch>
            <a:fillRect/>
          </a:stretch>
        </p:blipFill>
        <p:spPr>
          <a:xfrm>
            <a:off x="463925" y="1054923"/>
            <a:ext cx="11270875" cy="3212200"/>
          </a:xfrm>
          <a:prstGeom prst="rect">
            <a:avLst/>
          </a:prstGeom>
        </p:spPr>
      </p:pic>
      <p:sp>
        <p:nvSpPr>
          <p:cNvPr id="2" name="Rectangle 1">
            <a:extLst>
              <a:ext uri="{FF2B5EF4-FFF2-40B4-BE49-F238E27FC236}">
                <a16:creationId xmlns:a16="http://schemas.microsoft.com/office/drawing/2014/main" id="{5317DA11-4AC1-4E00-2877-2BAE478E8B6A}"/>
              </a:ext>
            </a:extLst>
          </p:cNvPr>
          <p:cNvSpPr/>
          <p:nvPr/>
        </p:nvSpPr>
        <p:spPr>
          <a:xfrm>
            <a:off x="2234153" y="1054923"/>
            <a:ext cx="2507529" cy="33081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175434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429E466-0319-6BEB-A41B-ACE637140165}"/>
              </a:ext>
            </a:extLst>
          </p:cNvPr>
          <p:cNvSpPr txBox="1"/>
          <p:nvPr/>
        </p:nvSpPr>
        <p:spPr>
          <a:xfrm>
            <a:off x="667569" y="5553718"/>
            <a:ext cx="7203004" cy="1054645"/>
          </a:xfrm>
          <a:prstGeom prst="rect">
            <a:avLst/>
          </a:prstGeom>
        </p:spPr>
        <p:txBody>
          <a:bodyPr vert="horz" lIns="0" tIns="0" rIns="0" bIns="0" rtlCol="0" anchor="ctr">
            <a:normAutofit/>
          </a:bodyPr>
          <a:lstStyle/>
          <a:p>
            <a:pPr>
              <a:spcBef>
                <a:spcPct val="0"/>
              </a:spcBef>
              <a:spcAft>
                <a:spcPts val="600"/>
              </a:spcAft>
            </a:pPr>
            <a:r>
              <a:rPr lang="en-US" sz="3200" b="1" cap="all" spc="750" dirty="0">
                <a:solidFill>
                  <a:schemeClr val="bg1"/>
                </a:solidFill>
                <a:latin typeface="+mj-lt"/>
                <a:ea typeface="+mj-ea"/>
                <a:cs typeface="+mj-cs"/>
              </a:rPr>
              <a:t>Cost Sheet 2024-2027</a:t>
            </a:r>
          </a:p>
        </p:txBody>
      </p:sp>
      <p:pic>
        <p:nvPicPr>
          <p:cNvPr id="3" name="Picture 2">
            <a:extLst>
              <a:ext uri="{FF2B5EF4-FFF2-40B4-BE49-F238E27FC236}">
                <a16:creationId xmlns:a16="http://schemas.microsoft.com/office/drawing/2014/main" id="{A618E2D9-68A6-CE6F-8768-3A2815838E8B}"/>
              </a:ext>
            </a:extLst>
          </p:cNvPr>
          <p:cNvPicPr>
            <a:picLocks noChangeAspect="1"/>
          </p:cNvPicPr>
          <p:nvPr/>
        </p:nvPicPr>
        <p:blipFill>
          <a:blip r:embed="rId2"/>
          <a:stretch>
            <a:fillRect/>
          </a:stretch>
        </p:blipFill>
        <p:spPr>
          <a:xfrm>
            <a:off x="555151" y="457200"/>
            <a:ext cx="11088423" cy="4407647"/>
          </a:xfrm>
          <a:prstGeom prst="rect">
            <a:avLst/>
          </a:prstGeom>
        </p:spPr>
      </p:pic>
    </p:spTree>
    <p:extLst>
      <p:ext uri="{BB962C8B-B14F-4D97-AF65-F5344CB8AC3E}">
        <p14:creationId xmlns:p14="http://schemas.microsoft.com/office/powerpoint/2010/main" val="23650414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429E466-0319-6BEB-A41B-ACE637140165}"/>
              </a:ext>
            </a:extLst>
          </p:cNvPr>
          <p:cNvSpPr txBox="1"/>
          <p:nvPr/>
        </p:nvSpPr>
        <p:spPr>
          <a:xfrm>
            <a:off x="667569" y="5553718"/>
            <a:ext cx="7203004" cy="1054645"/>
          </a:xfrm>
          <a:prstGeom prst="rect">
            <a:avLst/>
          </a:prstGeom>
        </p:spPr>
        <p:txBody>
          <a:bodyPr vert="horz" lIns="0" tIns="0" rIns="0" bIns="0" rtlCol="0" anchor="ctr">
            <a:normAutofit/>
          </a:bodyPr>
          <a:lstStyle/>
          <a:p>
            <a:pPr>
              <a:spcBef>
                <a:spcPct val="0"/>
              </a:spcBef>
              <a:spcAft>
                <a:spcPts val="600"/>
              </a:spcAft>
            </a:pPr>
            <a:r>
              <a:rPr lang="en-US" sz="3200" b="1" cap="all" spc="750" dirty="0">
                <a:solidFill>
                  <a:schemeClr val="bg1"/>
                </a:solidFill>
                <a:latin typeface="+mj-lt"/>
                <a:ea typeface="+mj-ea"/>
                <a:cs typeface="+mj-cs"/>
              </a:rPr>
              <a:t>Revenue assumptions</a:t>
            </a:r>
          </a:p>
        </p:txBody>
      </p:sp>
      <p:sp>
        <p:nvSpPr>
          <p:cNvPr id="6" name="TextBox 5">
            <a:extLst>
              <a:ext uri="{FF2B5EF4-FFF2-40B4-BE49-F238E27FC236}">
                <a16:creationId xmlns:a16="http://schemas.microsoft.com/office/drawing/2014/main" id="{F6604C96-F96E-C0EB-8464-6FE4E8ABFD60}"/>
              </a:ext>
            </a:extLst>
          </p:cNvPr>
          <p:cNvSpPr txBox="1"/>
          <p:nvPr/>
        </p:nvSpPr>
        <p:spPr>
          <a:xfrm>
            <a:off x="156758" y="121851"/>
            <a:ext cx="11863708" cy="5247767"/>
          </a:xfrm>
          <a:prstGeom prst="rect">
            <a:avLst/>
          </a:prstGeom>
        </p:spPr>
        <p:txBody>
          <a:bodyPr vert="horz" lIns="0" tIns="0" rIns="0" bIns="0" rtlCol="0" anchor="t">
            <a:normAutofit fontScale="92500" lnSpcReduction="10000"/>
          </a:bodyPr>
          <a:lstStyle/>
          <a:p>
            <a:pPr indent="-228600" fontAlgn="base">
              <a:lnSpc>
                <a:spcPct val="110000"/>
              </a:lnSpc>
              <a:spcAft>
                <a:spcPts val="600"/>
              </a:spcAft>
              <a:buFont typeface="Arial" panose="020B0604020202020204" pitchFamily="34" charset="0"/>
              <a:buChar char="•"/>
            </a:pPr>
            <a:r>
              <a:rPr lang="en-US" b="1" i="0" dirty="0">
                <a:effectLst/>
              </a:rPr>
              <a:t>Revenue in the Toys &amp; Hobby Market is projected to reach US$120.20bn in 2023, 80%</a:t>
            </a:r>
            <a:r>
              <a:rPr lang="en-US" b="1" i="0" baseline="0" dirty="0">
                <a:effectLst/>
              </a:rPr>
              <a:t> of the activity is</a:t>
            </a:r>
          </a:p>
          <a:p>
            <a:pPr fontAlgn="base">
              <a:lnSpc>
                <a:spcPct val="110000"/>
              </a:lnSpc>
              <a:spcAft>
                <a:spcPts val="600"/>
              </a:spcAft>
            </a:pPr>
            <a:r>
              <a:rPr lang="en-US" b="1" dirty="0"/>
              <a:t>    </a:t>
            </a:r>
            <a:r>
              <a:rPr lang="en-US" b="1" i="0" baseline="0" dirty="0">
                <a:effectLst/>
              </a:rPr>
              <a:t>offline</a:t>
            </a:r>
            <a:r>
              <a:rPr lang="en-US" b="1" dirty="0"/>
              <a:t> </a:t>
            </a:r>
            <a:r>
              <a:rPr lang="en-US" b="1" i="0" baseline="0" dirty="0">
                <a:effectLst/>
              </a:rPr>
              <a:t>while only 20% is online,</a:t>
            </a:r>
            <a:r>
              <a:rPr lang="en-US" b="1" i="0" dirty="0">
                <a:effectLst/>
              </a:rPr>
              <a:t> Revenue is expected to show an annual growth rate (CAGR 2023-2028) of 8.58%</a:t>
            </a:r>
          </a:p>
          <a:p>
            <a:pPr fontAlgn="base">
              <a:lnSpc>
                <a:spcPct val="110000"/>
              </a:lnSpc>
              <a:spcAft>
                <a:spcPts val="600"/>
              </a:spcAft>
            </a:pPr>
            <a:endParaRPr lang="en-US" dirty="0">
              <a:effectLst/>
            </a:endParaRPr>
          </a:p>
          <a:p>
            <a:pPr indent="-228600" fontAlgn="base">
              <a:lnSpc>
                <a:spcPct val="110000"/>
              </a:lnSpc>
              <a:spcAft>
                <a:spcPts val="600"/>
              </a:spcAft>
              <a:buFont typeface="Arial" panose="020B0604020202020204" pitchFamily="34" charset="0"/>
              <a:buChar char="•"/>
            </a:pPr>
            <a:r>
              <a:rPr lang="en-US" b="1" i="0" dirty="0">
                <a:effectLst/>
              </a:rPr>
              <a:t>Cultural Tourism market generated a revenue of $5321.7 in 2022 and is expected to generate</a:t>
            </a:r>
            <a:r>
              <a:rPr lang="en-US" b="1" i="0" baseline="0" dirty="0">
                <a:effectLst/>
              </a:rPr>
              <a:t> 11900 million by</a:t>
            </a:r>
          </a:p>
          <a:p>
            <a:pPr fontAlgn="base">
              <a:lnSpc>
                <a:spcPct val="110000"/>
              </a:lnSpc>
              <a:spcAft>
                <a:spcPts val="600"/>
              </a:spcAft>
            </a:pPr>
            <a:r>
              <a:rPr lang="en-US" b="1" dirty="0"/>
              <a:t>     </a:t>
            </a:r>
            <a:r>
              <a:rPr lang="en-US" b="1" i="0" baseline="0" dirty="0">
                <a:effectLst/>
              </a:rPr>
              <a:t>2029 with CAGR of 14.4%</a:t>
            </a:r>
          </a:p>
          <a:p>
            <a:pPr fontAlgn="base">
              <a:lnSpc>
                <a:spcPct val="110000"/>
              </a:lnSpc>
              <a:spcAft>
                <a:spcPts val="600"/>
              </a:spcAft>
            </a:pPr>
            <a:endParaRPr lang="en-US" dirty="0">
              <a:effectLst/>
            </a:endParaRPr>
          </a:p>
          <a:p>
            <a:pPr indent="-228600" fontAlgn="base">
              <a:lnSpc>
                <a:spcPct val="110000"/>
              </a:lnSpc>
              <a:spcAft>
                <a:spcPts val="600"/>
              </a:spcAft>
              <a:buFont typeface="Arial" panose="020B0604020202020204" pitchFamily="34" charset="0"/>
              <a:buChar char="•"/>
            </a:pPr>
            <a:r>
              <a:rPr lang="en-US" b="1" i="0" dirty="0">
                <a:effectLst/>
              </a:rPr>
              <a:t>In the Toys &amp; Hobby Market, the number of users is expected to amount to 763.0M users by 2028.</a:t>
            </a:r>
          </a:p>
          <a:p>
            <a:pPr fontAlgn="base">
              <a:lnSpc>
                <a:spcPct val="110000"/>
              </a:lnSpc>
              <a:spcAft>
                <a:spcPts val="600"/>
              </a:spcAft>
            </a:pPr>
            <a:endParaRPr lang="en-US" dirty="0">
              <a:effectLst/>
            </a:endParaRPr>
          </a:p>
          <a:p>
            <a:pPr indent="-228600" fontAlgn="base">
              <a:lnSpc>
                <a:spcPct val="110000"/>
              </a:lnSpc>
              <a:spcAft>
                <a:spcPts val="600"/>
              </a:spcAft>
              <a:buFont typeface="Arial" panose="020B0604020202020204" pitchFamily="34" charset="0"/>
              <a:buChar char="•"/>
            </a:pPr>
            <a:r>
              <a:rPr lang="en-US" b="1" i="0" dirty="0">
                <a:effectLst/>
              </a:rPr>
              <a:t>The average revenue per user (ARPU) is expected to amount to US$246.20</a:t>
            </a:r>
            <a:r>
              <a:rPr lang="en-US" b="1" i="0" baseline="0" dirty="0">
                <a:effectLst/>
              </a:rPr>
              <a:t> globally,</a:t>
            </a:r>
            <a:r>
              <a:rPr lang="en-US" b="1" dirty="0"/>
              <a:t> </a:t>
            </a:r>
            <a:r>
              <a:rPr lang="en-US" b="1" i="0" baseline="0" dirty="0">
                <a:effectLst/>
              </a:rPr>
              <a:t>while in US it is $1150</a:t>
            </a:r>
            <a:endParaRPr lang="en-US" b="1" dirty="0"/>
          </a:p>
          <a:p>
            <a:pPr fontAlgn="base">
              <a:lnSpc>
                <a:spcPct val="110000"/>
              </a:lnSpc>
              <a:spcAft>
                <a:spcPts val="600"/>
              </a:spcAft>
            </a:pPr>
            <a:endParaRPr lang="en-US" dirty="0">
              <a:effectLst/>
            </a:endParaRPr>
          </a:p>
          <a:p>
            <a:pPr indent="-228600" fontAlgn="base">
              <a:lnSpc>
                <a:spcPct val="110000"/>
              </a:lnSpc>
              <a:spcAft>
                <a:spcPts val="600"/>
              </a:spcAft>
              <a:buFont typeface="Arial" panose="020B0604020202020204" pitchFamily="34" charset="0"/>
              <a:buChar char="•"/>
            </a:pPr>
            <a:r>
              <a:rPr lang="en-US" b="1" i="0" dirty="0">
                <a:effectLst/>
              </a:rPr>
              <a:t>In US we have 28m users ,assuming</a:t>
            </a:r>
            <a:r>
              <a:rPr lang="en-US" b="1" i="0" baseline="0" dirty="0">
                <a:effectLst/>
              </a:rPr>
              <a:t> we 20% of users are online user and our Platform will </a:t>
            </a:r>
            <a:r>
              <a:rPr lang="en-US" b="1" dirty="0"/>
              <a:t>get</a:t>
            </a:r>
            <a:r>
              <a:rPr lang="en-US" b="1" i="0" baseline="0" dirty="0">
                <a:effectLst/>
              </a:rPr>
              <a:t> 5% of market share</a:t>
            </a:r>
          </a:p>
          <a:p>
            <a:pPr fontAlgn="base">
              <a:lnSpc>
                <a:spcPct val="110000"/>
              </a:lnSpc>
              <a:spcAft>
                <a:spcPts val="600"/>
              </a:spcAft>
            </a:pPr>
            <a:r>
              <a:rPr lang="en-US" b="1" dirty="0"/>
              <a:t>    </a:t>
            </a:r>
            <a:r>
              <a:rPr lang="en-US" b="1" i="0" baseline="0" dirty="0">
                <a:effectLst/>
              </a:rPr>
              <a:t>(5% of 20% of total users who are online) i.e., 280k users in US</a:t>
            </a:r>
          </a:p>
          <a:p>
            <a:pPr fontAlgn="base">
              <a:lnSpc>
                <a:spcPct val="110000"/>
              </a:lnSpc>
              <a:spcAft>
                <a:spcPts val="600"/>
              </a:spcAft>
            </a:pPr>
            <a:endParaRPr lang="en-US" dirty="0">
              <a:effectLst/>
            </a:endParaRPr>
          </a:p>
          <a:p>
            <a:pPr indent="-228600" fontAlgn="base">
              <a:lnSpc>
                <a:spcPct val="110000"/>
              </a:lnSpc>
              <a:spcAft>
                <a:spcPts val="600"/>
              </a:spcAft>
              <a:buFont typeface="Arial" panose="020B0604020202020204" pitchFamily="34" charset="0"/>
              <a:buChar char="•"/>
            </a:pPr>
            <a:r>
              <a:rPr lang="en-US" b="1" i="0" baseline="0" dirty="0">
                <a:effectLst/>
              </a:rPr>
              <a:t>Assuming we have 500m users in the market globally, &amp; 20% users are online users, and capturing 5% of the</a:t>
            </a:r>
            <a:r>
              <a:rPr lang="en-US" b="1" dirty="0"/>
              <a:t> </a:t>
            </a:r>
          </a:p>
          <a:p>
            <a:pPr fontAlgn="base">
              <a:lnSpc>
                <a:spcPct val="110000"/>
              </a:lnSpc>
              <a:spcAft>
                <a:spcPts val="600"/>
              </a:spcAft>
            </a:pPr>
            <a:r>
              <a:rPr lang="en-US" b="1" dirty="0"/>
              <a:t>    </a:t>
            </a:r>
            <a:r>
              <a:rPr lang="en-US" b="1" i="0" baseline="0" dirty="0">
                <a:effectLst/>
              </a:rPr>
              <a:t>users to our platform i.e., (5% of 20% of total users who are online) 5m users globally.</a:t>
            </a:r>
            <a:endParaRPr lang="en-US" dirty="0">
              <a:effectLst/>
            </a:endParaRPr>
          </a:p>
          <a:p>
            <a:pPr fontAlgn="base">
              <a:lnSpc>
                <a:spcPct val="110000"/>
              </a:lnSpc>
              <a:spcAft>
                <a:spcPts val="600"/>
              </a:spcAft>
            </a:pPr>
            <a:endParaRPr lang="en-US" b="1" dirty="0"/>
          </a:p>
        </p:txBody>
      </p:sp>
    </p:spTree>
    <p:extLst>
      <p:ext uri="{BB962C8B-B14F-4D97-AF65-F5344CB8AC3E}">
        <p14:creationId xmlns:p14="http://schemas.microsoft.com/office/powerpoint/2010/main" val="40902157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429E466-0319-6BEB-A41B-ACE637140165}"/>
              </a:ext>
            </a:extLst>
          </p:cNvPr>
          <p:cNvSpPr txBox="1"/>
          <p:nvPr/>
        </p:nvSpPr>
        <p:spPr>
          <a:xfrm>
            <a:off x="667569" y="5553718"/>
            <a:ext cx="7203004" cy="1054645"/>
          </a:xfrm>
          <a:prstGeom prst="rect">
            <a:avLst/>
          </a:prstGeom>
        </p:spPr>
        <p:txBody>
          <a:bodyPr vert="horz" lIns="0" tIns="0" rIns="0" bIns="0" rtlCol="0" anchor="ctr">
            <a:normAutofit/>
          </a:bodyPr>
          <a:lstStyle/>
          <a:p>
            <a:pPr>
              <a:spcBef>
                <a:spcPct val="0"/>
              </a:spcBef>
              <a:spcAft>
                <a:spcPts val="600"/>
              </a:spcAft>
            </a:pPr>
            <a:r>
              <a:rPr lang="en-US" sz="3200" b="1" cap="all" spc="750" dirty="0">
                <a:solidFill>
                  <a:schemeClr val="bg1"/>
                </a:solidFill>
                <a:latin typeface="+mj-lt"/>
                <a:ea typeface="+mj-ea"/>
                <a:cs typeface="+mj-cs"/>
              </a:rPr>
              <a:t>Revenue 2024</a:t>
            </a:r>
          </a:p>
        </p:txBody>
      </p:sp>
      <p:sp>
        <p:nvSpPr>
          <p:cNvPr id="3" name="TextBox 2">
            <a:extLst>
              <a:ext uri="{FF2B5EF4-FFF2-40B4-BE49-F238E27FC236}">
                <a16:creationId xmlns:a16="http://schemas.microsoft.com/office/drawing/2014/main" id="{557C660C-CD34-0CDE-FAB6-FFDE525E5CB5}"/>
              </a:ext>
            </a:extLst>
          </p:cNvPr>
          <p:cNvSpPr txBox="1"/>
          <p:nvPr/>
        </p:nvSpPr>
        <p:spPr>
          <a:xfrm>
            <a:off x="199758" y="3535680"/>
            <a:ext cx="11338560" cy="1754326"/>
          </a:xfrm>
          <a:prstGeom prst="rect">
            <a:avLst/>
          </a:prstGeom>
          <a:noFill/>
        </p:spPr>
        <p:txBody>
          <a:bodyPr wrap="square" rtlCol="0">
            <a:spAutoFit/>
          </a:bodyPr>
          <a:lstStyle/>
          <a:p>
            <a:pPr algn="ctr"/>
            <a:r>
              <a:rPr lang="en-IN" b="1" dirty="0"/>
              <a:t>Assumptions </a:t>
            </a:r>
          </a:p>
          <a:p>
            <a:pPr marL="285750" indent="-285750">
              <a:buFont typeface="Arial" panose="020B0604020202020204" pitchFamily="34" charset="0"/>
              <a:buChar char="•"/>
            </a:pPr>
            <a:r>
              <a:rPr lang="en-IN" b="1" dirty="0"/>
              <a:t>First Year operations is in US (5% of 280k users in US to be captured) ,assuming</a:t>
            </a:r>
            <a:r>
              <a:rPr lang="en-IN" b="1" baseline="0" dirty="0"/>
              <a:t> 30% pay for subscription services (early adopters).</a:t>
            </a:r>
          </a:p>
          <a:p>
            <a:pPr marL="285750" indent="-285750">
              <a:buFont typeface="Arial" panose="020B0604020202020204" pitchFamily="34" charset="0"/>
              <a:buChar char="•"/>
            </a:pPr>
            <a:r>
              <a:rPr lang="en-IN" b="1" dirty="0"/>
              <a:t>Advertising - Opening a sponsored ad slot</a:t>
            </a:r>
            <a:r>
              <a:rPr lang="en-IN" b="1" baseline="0" dirty="0"/>
              <a:t> for every 1000 impressions</a:t>
            </a:r>
          </a:p>
          <a:p>
            <a:pPr marL="285750" indent="-285750">
              <a:buFont typeface="Arial" panose="020B0604020202020204" pitchFamily="34" charset="0"/>
              <a:buChar char="•"/>
            </a:pPr>
            <a:r>
              <a:rPr lang="en-IN" b="1" dirty="0"/>
              <a:t>Commission</a:t>
            </a:r>
            <a:r>
              <a:rPr lang="en-IN" b="1" baseline="0" dirty="0"/>
              <a:t> of 1% of total order value, assuming 30% of total 14k users do transaction and average ARPU of $750(US has </a:t>
            </a:r>
            <a:r>
              <a:rPr lang="en-IN" b="1" baseline="0" dirty="0" err="1"/>
              <a:t>avg</a:t>
            </a:r>
            <a:r>
              <a:rPr lang="en-IN" b="1" baseline="0" dirty="0"/>
              <a:t> ARPU of 1150) we get revenue from both these streams.</a:t>
            </a:r>
            <a:endParaRPr lang="en-IN" dirty="0"/>
          </a:p>
        </p:txBody>
      </p:sp>
      <p:sp>
        <p:nvSpPr>
          <p:cNvPr id="5" name="TextBox 4">
            <a:extLst>
              <a:ext uri="{FF2B5EF4-FFF2-40B4-BE49-F238E27FC236}">
                <a16:creationId xmlns:a16="http://schemas.microsoft.com/office/drawing/2014/main" id="{6E13FDA2-C445-4D00-DB13-B36326AD0BCF}"/>
              </a:ext>
            </a:extLst>
          </p:cNvPr>
          <p:cNvSpPr txBox="1"/>
          <p:nvPr/>
        </p:nvSpPr>
        <p:spPr>
          <a:xfrm>
            <a:off x="970961" y="-22971"/>
            <a:ext cx="1131216" cy="369332"/>
          </a:xfrm>
          <a:prstGeom prst="rect">
            <a:avLst/>
          </a:prstGeom>
          <a:noFill/>
        </p:spPr>
        <p:txBody>
          <a:bodyPr wrap="square" rtlCol="0">
            <a:spAutoFit/>
          </a:bodyPr>
          <a:lstStyle/>
          <a:p>
            <a:endParaRPr lang="en-IN" dirty="0"/>
          </a:p>
        </p:txBody>
      </p:sp>
      <p:pic>
        <p:nvPicPr>
          <p:cNvPr id="8" name="Picture 7">
            <a:extLst>
              <a:ext uri="{FF2B5EF4-FFF2-40B4-BE49-F238E27FC236}">
                <a16:creationId xmlns:a16="http://schemas.microsoft.com/office/drawing/2014/main" id="{77BED8AD-577F-B4B2-F262-311A607E7868}"/>
              </a:ext>
            </a:extLst>
          </p:cNvPr>
          <p:cNvPicPr>
            <a:picLocks noChangeAspect="1"/>
          </p:cNvPicPr>
          <p:nvPr/>
        </p:nvPicPr>
        <p:blipFill>
          <a:blip r:embed="rId2"/>
          <a:stretch>
            <a:fillRect/>
          </a:stretch>
        </p:blipFill>
        <p:spPr>
          <a:xfrm>
            <a:off x="667569" y="14053"/>
            <a:ext cx="10870749" cy="3419772"/>
          </a:xfrm>
          <a:prstGeom prst="rect">
            <a:avLst/>
          </a:prstGeom>
        </p:spPr>
      </p:pic>
    </p:spTree>
    <p:extLst>
      <p:ext uri="{BB962C8B-B14F-4D97-AF65-F5344CB8AC3E}">
        <p14:creationId xmlns:p14="http://schemas.microsoft.com/office/powerpoint/2010/main" val="31238895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429E466-0319-6BEB-A41B-ACE637140165}"/>
              </a:ext>
            </a:extLst>
          </p:cNvPr>
          <p:cNvSpPr txBox="1"/>
          <p:nvPr/>
        </p:nvSpPr>
        <p:spPr>
          <a:xfrm>
            <a:off x="667569" y="5553718"/>
            <a:ext cx="7203004" cy="1054645"/>
          </a:xfrm>
          <a:prstGeom prst="rect">
            <a:avLst/>
          </a:prstGeom>
        </p:spPr>
        <p:txBody>
          <a:bodyPr vert="horz" lIns="0" tIns="0" rIns="0" bIns="0" rtlCol="0" anchor="ctr">
            <a:normAutofit/>
          </a:bodyPr>
          <a:lstStyle/>
          <a:p>
            <a:pPr>
              <a:spcBef>
                <a:spcPct val="0"/>
              </a:spcBef>
              <a:spcAft>
                <a:spcPts val="600"/>
              </a:spcAft>
            </a:pPr>
            <a:r>
              <a:rPr lang="en-US" sz="3200" b="1" cap="all" spc="750" dirty="0">
                <a:solidFill>
                  <a:schemeClr val="bg1"/>
                </a:solidFill>
                <a:latin typeface="+mj-lt"/>
                <a:ea typeface="+mj-ea"/>
                <a:cs typeface="+mj-cs"/>
              </a:rPr>
              <a:t>Revenue 2025</a:t>
            </a:r>
          </a:p>
        </p:txBody>
      </p:sp>
      <p:sp>
        <p:nvSpPr>
          <p:cNvPr id="3" name="TextBox 2">
            <a:extLst>
              <a:ext uri="{FF2B5EF4-FFF2-40B4-BE49-F238E27FC236}">
                <a16:creationId xmlns:a16="http://schemas.microsoft.com/office/drawing/2014/main" id="{557C660C-CD34-0CDE-FAB6-FFDE525E5CB5}"/>
              </a:ext>
            </a:extLst>
          </p:cNvPr>
          <p:cNvSpPr txBox="1"/>
          <p:nvPr/>
        </p:nvSpPr>
        <p:spPr>
          <a:xfrm>
            <a:off x="199758" y="3535680"/>
            <a:ext cx="11338560" cy="2031325"/>
          </a:xfrm>
          <a:prstGeom prst="rect">
            <a:avLst/>
          </a:prstGeom>
          <a:noFill/>
        </p:spPr>
        <p:txBody>
          <a:bodyPr wrap="square" rtlCol="0">
            <a:spAutoFit/>
          </a:bodyPr>
          <a:lstStyle/>
          <a:p>
            <a:pPr algn="ctr"/>
            <a:r>
              <a:rPr lang="en-IN" b="1" dirty="0"/>
              <a:t>Assumptions </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b="1" baseline="0" dirty="0">
                <a:solidFill>
                  <a:schemeClr val="tx1"/>
                </a:solidFill>
                <a:effectLst/>
                <a:latin typeface="+mn-lt"/>
                <a:ea typeface="+mn-ea"/>
                <a:cs typeface="+mn-cs"/>
              </a:rPr>
              <a:t>Second </a:t>
            </a:r>
            <a:r>
              <a:rPr lang="en-IN" sz="1800" b="1" dirty="0">
                <a:solidFill>
                  <a:schemeClr val="tx1"/>
                </a:solidFill>
                <a:effectLst/>
                <a:latin typeface="+mn-lt"/>
                <a:ea typeface="+mn-ea"/>
                <a:cs typeface="+mn-cs"/>
              </a:rPr>
              <a:t>Year operation is in US (20% of</a:t>
            </a:r>
            <a:r>
              <a:rPr lang="en-IN" sz="1800" b="1" baseline="0" dirty="0">
                <a:solidFill>
                  <a:schemeClr val="tx1"/>
                </a:solidFill>
                <a:effectLst/>
                <a:latin typeface="+mn-lt"/>
                <a:ea typeface="+mn-ea"/>
                <a:cs typeface="+mn-cs"/>
              </a:rPr>
              <a:t> 280K to be captured)</a:t>
            </a:r>
            <a:r>
              <a:rPr lang="en-IN" sz="1800" b="1" dirty="0">
                <a:solidFill>
                  <a:schemeClr val="tx1"/>
                </a:solidFill>
                <a:effectLst/>
                <a:latin typeface="+mn-lt"/>
                <a:ea typeface="+mn-ea"/>
                <a:cs typeface="+mn-cs"/>
              </a:rPr>
              <a:t> and globally</a:t>
            </a:r>
            <a:r>
              <a:rPr lang="en-IN" sz="1800" b="1" baseline="0" dirty="0">
                <a:solidFill>
                  <a:schemeClr val="tx1"/>
                </a:solidFill>
                <a:effectLst/>
                <a:latin typeface="+mn-lt"/>
                <a:ea typeface="+mn-ea"/>
                <a:cs typeface="+mn-cs"/>
              </a:rPr>
              <a:t> (10% of 5m users to be captured),assuming 10% pay for subscription services.</a:t>
            </a:r>
            <a:endParaRPr lang="en-IN" sz="1800" b="1" dirty="0">
              <a:effectLs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b="1" dirty="0">
                <a:solidFill>
                  <a:schemeClr val="tx1"/>
                </a:solidFill>
                <a:effectLst/>
                <a:latin typeface="+mn-lt"/>
                <a:ea typeface="+mn-ea"/>
                <a:cs typeface="+mn-cs"/>
              </a:rPr>
              <a:t>Advertising -Opening a sponsored</a:t>
            </a:r>
            <a:r>
              <a:rPr lang="en-IN" sz="1800" b="1" baseline="0" dirty="0">
                <a:solidFill>
                  <a:schemeClr val="tx1"/>
                </a:solidFill>
                <a:effectLst/>
                <a:latin typeface="+mn-lt"/>
                <a:ea typeface="+mn-ea"/>
                <a:cs typeface="+mn-cs"/>
              </a:rPr>
              <a:t> ad</a:t>
            </a:r>
            <a:r>
              <a:rPr lang="en-IN" sz="1800" b="1" dirty="0">
                <a:solidFill>
                  <a:schemeClr val="tx1"/>
                </a:solidFill>
                <a:effectLst/>
                <a:latin typeface="+mn-lt"/>
                <a:ea typeface="+mn-ea"/>
                <a:cs typeface="+mn-cs"/>
              </a:rPr>
              <a:t> slot</a:t>
            </a:r>
            <a:r>
              <a:rPr lang="en-IN" sz="1800" b="1" baseline="0" dirty="0">
                <a:solidFill>
                  <a:schemeClr val="tx1"/>
                </a:solidFill>
                <a:effectLst/>
                <a:latin typeface="+mn-lt"/>
                <a:ea typeface="+mn-ea"/>
                <a:cs typeface="+mn-cs"/>
              </a:rPr>
              <a:t> for every 1000 impressions</a:t>
            </a:r>
            <a:endParaRPr lang="en-IN" sz="1800" b="1" dirty="0">
              <a:effectLst/>
            </a:endParaRPr>
          </a:p>
          <a:p>
            <a:pPr marL="285750" indent="-285750">
              <a:buFont typeface="Arial" panose="020B0604020202020204" pitchFamily="34" charset="0"/>
              <a:buChar char="•"/>
              <a:defRPr/>
            </a:pPr>
            <a:r>
              <a:rPr lang="en-IN" sz="1800" b="1" dirty="0">
                <a:effectLst/>
                <a:latin typeface="+mn-lt"/>
                <a:ea typeface="+mn-ea"/>
                <a:cs typeface="+mn-cs"/>
              </a:rPr>
              <a:t>We are taking </a:t>
            </a:r>
            <a:r>
              <a:rPr lang="en-IN" b="1" dirty="0"/>
              <a:t>commission</a:t>
            </a:r>
            <a:r>
              <a:rPr lang="en-IN" sz="1800" b="1" baseline="0" dirty="0">
                <a:effectLst/>
                <a:latin typeface="+mn-lt"/>
                <a:ea typeface="+mn-ea"/>
                <a:cs typeface="+mn-cs"/>
              </a:rPr>
              <a:t> of 1% of total order value,</a:t>
            </a:r>
            <a:r>
              <a:rPr lang="en-IN" b="1" dirty="0"/>
              <a:t> </a:t>
            </a:r>
            <a:r>
              <a:rPr lang="en-IN" sz="1800" b="1" baseline="0" dirty="0">
                <a:effectLst/>
                <a:latin typeface="+mn-lt"/>
                <a:ea typeface="+mn-ea"/>
                <a:cs typeface="+mn-cs"/>
              </a:rPr>
              <a:t>assuming 20% of total 556k users do transaction and average ARPU of 240 we get revenue from both these streams</a:t>
            </a:r>
            <a:endParaRPr lang="en-IN" sz="1800" b="1" dirty="0">
              <a:effectLst/>
            </a:endParaRPr>
          </a:p>
          <a:p>
            <a:pPr algn="ctr"/>
            <a:endParaRPr lang="en-IN" b="1" dirty="0"/>
          </a:p>
        </p:txBody>
      </p:sp>
      <p:sp>
        <p:nvSpPr>
          <p:cNvPr id="5" name="TextBox 4">
            <a:extLst>
              <a:ext uri="{FF2B5EF4-FFF2-40B4-BE49-F238E27FC236}">
                <a16:creationId xmlns:a16="http://schemas.microsoft.com/office/drawing/2014/main" id="{6E13FDA2-C445-4D00-DB13-B36326AD0BCF}"/>
              </a:ext>
            </a:extLst>
          </p:cNvPr>
          <p:cNvSpPr txBox="1"/>
          <p:nvPr/>
        </p:nvSpPr>
        <p:spPr>
          <a:xfrm>
            <a:off x="970961" y="-22971"/>
            <a:ext cx="1131216" cy="369332"/>
          </a:xfrm>
          <a:prstGeom prst="rect">
            <a:avLst/>
          </a:prstGeom>
          <a:noFill/>
        </p:spPr>
        <p:txBody>
          <a:bodyPr wrap="square" rtlCol="0">
            <a:spAutoFit/>
          </a:bodyPr>
          <a:lstStyle/>
          <a:p>
            <a:endParaRPr lang="en-IN" dirty="0"/>
          </a:p>
        </p:txBody>
      </p:sp>
      <p:pic>
        <p:nvPicPr>
          <p:cNvPr id="2" name="Picture 1">
            <a:extLst>
              <a:ext uri="{FF2B5EF4-FFF2-40B4-BE49-F238E27FC236}">
                <a16:creationId xmlns:a16="http://schemas.microsoft.com/office/drawing/2014/main" id="{1DBF982D-DCBC-749E-2173-A81F654FF5E3}"/>
              </a:ext>
            </a:extLst>
          </p:cNvPr>
          <p:cNvPicPr>
            <a:picLocks noChangeAspect="1"/>
          </p:cNvPicPr>
          <p:nvPr/>
        </p:nvPicPr>
        <p:blipFill>
          <a:blip r:embed="rId2"/>
          <a:stretch>
            <a:fillRect/>
          </a:stretch>
        </p:blipFill>
        <p:spPr>
          <a:xfrm>
            <a:off x="230508" y="0"/>
            <a:ext cx="11634651" cy="3512709"/>
          </a:xfrm>
          <a:prstGeom prst="rect">
            <a:avLst/>
          </a:prstGeom>
        </p:spPr>
      </p:pic>
    </p:spTree>
    <p:extLst>
      <p:ext uri="{BB962C8B-B14F-4D97-AF65-F5344CB8AC3E}">
        <p14:creationId xmlns:p14="http://schemas.microsoft.com/office/powerpoint/2010/main" val="1510535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429E466-0319-6BEB-A41B-ACE637140165}"/>
              </a:ext>
            </a:extLst>
          </p:cNvPr>
          <p:cNvSpPr txBox="1"/>
          <p:nvPr/>
        </p:nvSpPr>
        <p:spPr>
          <a:xfrm>
            <a:off x="667569" y="5553718"/>
            <a:ext cx="7203004" cy="1054645"/>
          </a:xfrm>
          <a:prstGeom prst="rect">
            <a:avLst/>
          </a:prstGeom>
        </p:spPr>
        <p:txBody>
          <a:bodyPr vert="horz" lIns="0" tIns="0" rIns="0" bIns="0" rtlCol="0" anchor="ctr">
            <a:normAutofit/>
          </a:bodyPr>
          <a:lstStyle/>
          <a:p>
            <a:pPr>
              <a:spcBef>
                <a:spcPct val="0"/>
              </a:spcBef>
              <a:spcAft>
                <a:spcPts val="600"/>
              </a:spcAft>
            </a:pPr>
            <a:r>
              <a:rPr lang="en-US" sz="3200" b="1" cap="all" spc="750" dirty="0">
                <a:solidFill>
                  <a:schemeClr val="bg1"/>
                </a:solidFill>
                <a:latin typeface="+mj-lt"/>
                <a:ea typeface="+mj-ea"/>
                <a:cs typeface="+mj-cs"/>
              </a:rPr>
              <a:t>Revenue 2026</a:t>
            </a:r>
          </a:p>
        </p:txBody>
      </p:sp>
      <p:sp>
        <p:nvSpPr>
          <p:cNvPr id="3" name="TextBox 2">
            <a:extLst>
              <a:ext uri="{FF2B5EF4-FFF2-40B4-BE49-F238E27FC236}">
                <a16:creationId xmlns:a16="http://schemas.microsoft.com/office/drawing/2014/main" id="{557C660C-CD34-0CDE-FAB6-FFDE525E5CB5}"/>
              </a:ext>
            </a:extLst>
          </p:cNvPr>
          <p:cNvSpPr txBox="1"/>
          <p:nvPr/>
        </p:nvSpPr>
        <p:spPr>
          <a:xfrm>
            <a:off x="199758" y="3535680"/>
            <a:ext cx="11338560" cy="2031325"/>
          </a:xfrm>
          <a:prstGeom prst="rect">
            <a:avLst/>
          </a:prstGeom>
          <a:noFill/>
        </p:spPr>
        <p:txBody>
          <a:bodyPr wrap="square" rtlCol="0">
            <a:spAutoFit/>
          </a:bodyPr>
          <a:lstStyle/>
          <a:p>
            <a:pPr algn="ctr"/>
            <a:r>
              <a:rPr lang="en-IN" b="1" dirty="0"/>
              <a:t>Assumptions </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b="1" baseline="0" dirty="0">
                <a:solidFill>
                  <a:schemeClr val="tx1"/>
                </a:solidFill>
                <a:effectLst/>
                <a:latin typeface="+mn-lt"/>
                <a:ea typeface="+mn-ea"/>
                <a:cs typeface="+mn-cs"/>
              </a:rPr>
              <a:t>Third </a:t>
            </a:r>
            <a:r>
              <a:rPr lang="en-IN" sz="1800" b="1" dirty="0">
                <a:solidFill>
                  <a:schemeClr val="tx1"/>
                </a:solidFill>
                <a:effectLst/>
                <a:latin typeface="+mn-lt"/>
                <a:ea typeface="+mn-ea"/>
                <a:cs typeface="+mn-cs"/>
              </a:rPr>
              <a:t>Year operation is in US(60% of 280k</a:t>
            </a:r>
            <a:r>
              <a:rPr lang="en-IN" sz="1800" b="1" baseline="0" dirty="0">
                <a:solidFill>
                  <a:schemeClr val="tx1"/>
                </a:solidFill>
                <a:effectLst/>
                <a:latin typeface="+mn-lt"/>
                <a:ea typeface="+mn-ea"/>
                <a:cs typeface="+mn-cs"/>
              </a:rPr>
              <a:t> to be captured)</a:t>
            </a:r>
            <a:r>
              <a:rPr lang="en-IN" sz="1800" b="1" dirty="0">
                <a:solidFill>
                  <a:schemeClr val="tx1"/>
                </a:solidFill>
                <a:effectLst/>
                <a:latin typeface="+mn-lt"/>
                <a:ea typeface="+mn-ea"/>
                <a:cs typeface="+mn-cs"/>
              </a:rPr>
              <a:t> &amp; at global level(50% of 5m users</a:t>
            </a:r>
            <a:r>
              <a:rPr lang="en-IN" sz="1800" b="1" baseline="0" dirty="0">
                <a:solidFill>
                  <a:schemeClr val="tx1"/>
                </a:solidFill>
                <a:effectLst/>
                <a:latin typeface="+mn-lt"/>
                <a:ea typeface="+mn-ea"/>
                <a:cs typeface="+mn-cs"/>
              </a:rPr>
              <a:t> to be captured),assuming 5% pay for subscription services as early adopters are already tapped.</a:t>
            </a:r>
            <a:endParaRPr lang="en-IN" sz="1800" b="1" dirty="0"/>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b="1" dirty="0">
                <a:solidFill>
                  <a:schemeClr val="tx1"/>
                </a:solidFill>
                <a:effectLst/>
                <a:latin typeface="+mn-lt"/>
                <a:ea typeface="+mn-ea"/>
                <a:cs typeface="+mn-cs"/>
              </a:rPr>
              <a:t>Advertising -Opening a sponsored ad slot</a:t>
            </a:r>
            <a:r>
              <a:rPr lang="en-IN" sz="1800" b="1" baseline="0" dirty="0">
                <a:solidFill>
                  <a:schemeClr val="tx1"/>
                </a:solidFill>
                <a:effectLst/>
                <a:latin typeface="+mn-lt"/>
                <a:ea typeface="+mn-ea"/>
                <a:cs typeface="+mn-cs"/>
              </a:rPr>
              <a:t> for every 1000 impressions</a:t>
            </a:r>
            <a:endParaRPr lang="en-IN" sz="1800" b="1" dirty="0"/>
          </a:p>
          <a:p>
            <a:pPr marL="285750" indent="-285750">
              <a:buFont typeface="Arial" panose="020B0604020202020204" pitchFamily="34" charset="0"/>
              <a:buChar char="•"/>
              <a:defRPr/>
            </a:pPr>
            <a:r>
              <a:rPr lang="en-IN" sz="1800" b="1" dirty="0">
                <a:effectLst/>
                <a:latin typeface="+mn-lt"/>
                <a:ea typeface="+mn-ea"/>
                <a:cs typeface="+mn-cs"/>
              </a:rPr>
              <a:t>We are taking </a:t>
            </a:r>
            <a:r>
              <a:rPr lang="en-IN" b="1" dirty="0"/>
              <a:t>commission</a:t>
            </a:r>
            <a:r>
              <a:rPr lang="en-IN" sz="1800" b="1" baseline="0" dirty="0">
                <a:effectLst/>
                <a:latin typeface="+mn-lt"/>
                <a:ea typeface="+mn-ea"/>
                <a:cs typeface="+mn-cs"/>
              </a:rPr>
              <a:t> of 1% of total order value,</a:t>
            </a:r>
            <a:r>
              <a:rPr lang="en-IN" b="1" dirty="0"/>
              <a:t> </a:t>
            </a:r>
            <a:r>
              <a:rPr lang="en-IN" sz="1800" b="1" baseline="0" dirty="0">
                <a:effectLst/>
                <a:latin typeface="+mn-lt"/>
                <a:ea typeface="+mn-ea"/>
                <a:cs typeface="+mn-cs"/>
              </a:rPr>
              <a:t>assuming 10% of total 2.668m users do transaction and average ARPU of 240 we get revenue from both these streams</a:t>
            </a:r>
            <a:endParaRPr lang="en-IN" sz="1800" b="1" dirty="0">
              <a:effectLst/>
            </a:endParaRPr>
          </a:p>
          <a:p>
            <a:pPr algn="ctr"/>
            <a:endParaRPr lang="en-IN" b="1" dirty="0"/>
          </a:p>
        </p:txBody>
      </p:sp>
      <p:sp>
        <p:nvSpPr>
          <p:cNvPr id="5" name="TextBox 4">
            <a:extLst>
              <a:ext uri="{FF2B5EF4-FFF2-40B4-BE49-F238E27FC236}">
                <a16:creationId xmlns:a16="http://schemas.microsoft.com/office/drawing/2014/main" id="{6E13FDA2-C445-4D00-DB13-B36326AD0BCF}"/>
              </a:ext>
            </a:extLst>
          </p:cNvPr>
          <p:cNvSpPr txBox="1"/>
          <p:nvPr/>
        </p:nvSpPr>
        <p:spPr>
          <a:xfrm>
            <a:off x="970961" y="-22971"/>
            <a:ext cx="1131216" cy="369332"/>
          </a:xfrm>
          <a:prstGeom prst="rect">
            <a:avLst/>
          </a:prstGeom>
          <a:noFill/>
        </p:spPr>
        <p:txBody>
          <a:bodyPr wrap="square" rtlCol="0">
            <a:spAutoFit/>
          </a:bodyPr>
          <a:lstStyle/>
          <a:p>
            <a:endParaRPr lang="en-IN" dirty="0"/>
          </a:p>
        </p:txBody>
      </p:sp>
      <p:pic>
        <p:nvPicPr>
          <p:cNvPr id="6" name="Picture 5">
            <a:extLst>
              <a:ext uri="{FF2B5EF4-FFF2-40B4-BE49-F238E27FC236}">
                <a16:creationId xmlns:a16="http://schemas.microsoft.com/office/drawing/2014/main" id="{915399EA-ADBC-BB5C-04CD-A91E05BF67CC}"/>
              </a:ext>
            </a:extLst>
          </p:cNvPr>
          <p:cNvPicPr>
            <a:picLocks noChangeAspect="1"/>
          </p:cNvPicPr>
          <p:nvPr/>
        </p:nvPicPr>
        <p:blipFill>
          <a:blip r:embed="rId2"/>
          <a:stretch>
            <a:fillRect/>
          </a:stretch>
        </p:blipFill>
        <p:spPr>
          <a:xfrm>
            <a:off x="131167" y="0"/>
            <a:ext cx="11861075" cy="3622766"/>
          </a:xfrm>
          <a:prstGeom prst="rect">
            <a:avLst/>
          </a:prstGeom>
        </p:spPr>
      </p:pic>
    </p:spTree>
    <p:extLst>
      <p:ext uri="{BB962C8B-B14F-4D97-AF65-F5344CB8AC3E}">
        <p14:creationId xmlns:p14="http://schemas.microsoft.com/office/powerpoint/2010/main" val="22863750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429E466-0319-6BEB-A41B-ACE637140165}"/>
              </a:ext>
            </a:extLst>
          </p:cNvPr>
          <p:cNvSpPr txBox="1"/>
          <p:nvPr/>
        </p:nvSpPr>
        <p:spPr>
          <a:xfrm>
            <a:off x="667569" y="5553718"/>
            <a:ext cx="7203004" cy="1054645"/>
          </a:xfrm>
          <a:prstGeom prst="rect">
            <a:avLst/>
          </a:prstGeom>
        </p:spPr>
        <p:txBody>
          <a:bodyPr vert="horz" lIns="0" tIns="0" rIns="0" bIns="0" rtlCol="0" anchor="ctr">
            <a:normAutofit/>
          </a:bodyPr>
          <a:lstStyle/>
          <a:p>
            <a:pPr>
              <a:spcBef>
                <a:spcPct val="0"/>
              </a:spcBef>
              <a:spcAft>
                <a:spcPts val="600"/>
              </a:spcAft>
            </a:pPr>
            <a:r>
              <a:rPr lang="en-US" sz="3200" b="1" cap="all" spc="750" dirty="0">
                <a:solidFill>
                  <a:schemeClr val="bg1"/>
                </a:solidFill>
                <a:latin typeface="+mj-lt"/>
                <a:ea typeface="+mj-ea"/>
                <a:cs typeface="+mj-cs"/>
              </a:rPr>
              <a:t>Revenue 2027</a:t>
            </a:r>
          </a:p>
        </p:txBody>
      </p:sp>
      <p:sp>
        <p:nvSpPr>
          <p:cNvPr id="3" name="TextBox 2">
            <a:extLst>
              <a:ext uri="{FF2B5EF4-FFF2-40B4-BE49-F238E27FC236}">
                <a16:creationId xmlns:a16="http://schemas.microsoft.com/office/drawing/2014/main" id="{557C660C-CD34-0CDE-FAB6-FFDE525E5CB5}"/>
              </a:ext>
            </a:extLst>
          </p:cNvPr>
          <p:cNvSpPr txBox="1"/>
          <p:nvPr/>
        </p:nvSpPr>
        <p:spPr>
          <a:xfrm>
            <a:off x="199758" y="3535680"/>
            <a:ext cx="11338560" cy="2031325"/>
          </a:xfrm>
          <a:prstGeom prst="rect">
            <a:avLst/>
          </a:prstGeom>
          <a:noFill/>
        </p:spPr>
        <p:txBody>
          <a:bodyPr wrap="square" rtlCol="0">
            <a:spAutoFit/>
          </a:bodyPr>
          <a:lstStyle/>
          <a:p>
            <a:pPr algn="ctr"/>
            <a:r>
              <a:rPr lang="en-IN" b="1" dirty="0"/>
              <a:t>Assumptions </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b="1" baseline="0" dirty="0">
                <a:solidFill>
                  <a:schemeClr val="tx1"/>
                </a:solidFill>
                <a:effectLst/>
                <a:latin typeface="+mn-lt"/>
                <a:ea typeface="+mn-ea"/>
                <a:cs typeface="+mn-cs"/>
              </a:rPr>
              <a:t>Fourth </a:t>
            </a:r>
            <a:r>
              <a:rPr lang="en-IN" sz="1800" b="1" dirty="0">
                <a:solidFill>
                  <a:schemeClr val="tx1"/>
                </a:solidFill>
                <a:effectLst/>
                <a:latin typeface="+mn-lt"/>
                <a:ea typeface="+mn-ea"/>
                <a:cs typeface="+mn-cs"/>
              </a:rPr>
              <a:t>Year operation in US &amp; at global level(5%</a:t>
            </a:r>
            <a:r>
              <a:rPr lang="en-IN" sz="1800" b="1" baseline="0" dirty="0">
                <a:solidFill>
                  <a:schemeClr val="tx1"/>
                </a:solidFill>
                <a:effectLst/>
                <a:latin typeface="+mn-lt"/>
                <a:ea typeface="+mn-ea"/>
                <a:cs typeface="+mn-cs"/>
              </a:rPr>
              <a:t> of market share to be captured)</a:t>
            </a:r>
            <a:r>
              <a:rPr lang="en-IN" sz="1800" b="1" dirty="0">
                <a:solidFill>
                  <a:schemeClr val="tx1"/>
                </a:solidFill>
                <a:effectLst/>
                <a:latin typeface="+mn-lt"/>
                <a:ea typeface="+mn-ea"/>
                <a:cs typeface="+mn-cs"/>
              </a:rPr>
              <a:t> </a:t>
            </a:r>
            <a:r>
              <a:rPr lang="en-IN" sz="1800" b="1" baseline="0" dirty="0">
                <a:solidFill>
                  <a:schemeClr val="tx1"/>
                </a:solidFill>
                <a:effectLst/>
                <a:latin typeface="+mn-lt"/>
                <a:ea typeface="+mn-ea"/>
                <a:cs typeface="+mn-cs"/>
              </a:rPr>
              <a:t>,assuming 3% pay for subscription services as early adopters are already tapped &amp; market is getting matured.</a:t>
            </a:r>
            <a:endParaRPr lang="en-IN" sz="1800" b="1" dirty="0"/>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b="1" dirty="0">
                <a:solidFill>
                  <a:schemeClr val="tx1"/>
                </a:solidFill>
                <a:effectLst/>
                <a:latin typeface="+mn-lt"/>
                <a:ea typeface="+mn-ea"/>
                <a:cs typeface="+mn-cs"/>
              </a:rPr>
              <a:t>Advertising -Opening</a:t>
            </a:r>
            <a:r>
              <a:rPr lang="en-IN" sz="1800" b="1" baseline="0" dirty="0">
                <a:solidFill>
                  <a:schemeClr val="tx1"/>
                </a:solidFill>
                <a:effectLst/>
                <a:latin typeface="+mn-lt"/>
                <a:ea typeface="+mn-ea"/>
                <a:cs typeface="+mn-cs"/>
              </a:rPr>
              <a:t> </a:t>
            </a:r>
            <a:r>
              <a:rPr lang="en-IN" sz="1800" b="1" dirty="0">
                <a:solidFill>
                  <a:schemeClr val="tx1"/>
                </a:solidFill>
                <a:effectLst/>
                <a:latin typeface="+mn-lt"/>
                <a:ea typeface="+mn-ea"/>
                <a:cs typeface="+mn-cs"/>
              </a:rPr>
              <a:t>sponsored</a:t>
            </a:r>
            <a:r>
              <a:rPr lang="en-IN" sz="1800" b="1" baseline="0" dirty="0">
                <a:solidFill>
                  <a:schemeClr val="tx1"/>
                </a:solidFill>
                <a:effectLst/>
                <a:latin typeface="+mn-lt"/>
                <a:ea typeface="+mn-ea"/>
                <a:cs typeface="+mn-cs"/>
              </a:rPr>
              <a:t> ad</a:t>
            </a:r>
            <a:r>
              <a:rPr lang="en-IN" sz="1800" b="1" dirty="0">
                <a:solidFill>
                  <a:schemeClr val="tx1"/>
                </a:solidFill>
                <a:effectLst/>
                <a:latin typeface="+mn-lt"/>
                <a:ea typeface="+mn-ea"/>
                <a:cs typeface="+mn-cs"/>
              </a:rPr>
              <a:t> slots</a:t>
            </a:r>
            <a:r>
              <a:rPr lang="en-IN" sz="1800" b="1" baseline="0" dirty="0">
                <a:solidFill>
                  <a:schemeClr val="tx1"/>
                </a:solidFill>
                <a:effectLst/>
                <a:latin typeface="+mn-lt"/>
                <a:ea typeface="+mn-ea"/>
                <a:cs typeface="+mn-cs"/>
              </a:rPr>
              <a:t> for every 1000 impressions</a:t>
            </a:r>
            <a:endParaRPr lang="en-IN" sz="1800" b="1" dirty="0"/>
          </a:p>
          <a:p>
            <a:pPr marL="285750" indent="-285750">
              <a:buFont typeface="Arial" panose="020B0604020202020204" pitchFamily="34" charset="0"/>
              <a:buChar char="•"/>
              <a:defRPr/>
            </a:pPr>
            <a:r>
              <a:rPr lang="en-IN" sz="1800" b="1" dirty="0">
                <a:effectLst/>
                <a:latin typeface="+mn-lt"/>
                <a:ea typeface="+mn-ea"/>
                <a:cs typeface="+mn-cs"/>
              </a:rPr>
              <a:t>We are taking </a:t>
            </a:r>
            <a:r>
              <a:rPr lang="en-IN" b="1" dirty="0"/>
              <a:t>commission</a:t>
            </a:r>
            <a:r>
              <a:rPr lang="en-IN" sz="1800" b="1" baseline="0" dirty="0">
                <a:effectLst/>
                <a:latin typeface="+mn-lt"/>
                <a:ea typeface="+mn-ea"/>
                <a:cs typeface="+mn-cs"/>
              </a:rPr>
              <a:t> of 1% of total order value,</a:t>
            </a:r>
            <a:r>
              <a:rPr lang="en-IN" b="1" dirty="0"/>
              <a:t> </a:t>
            </a:r>
            <a:r>
              <a:rPr lang="en-IN" sz="1800" b="1" baseline="0" dirty="0">
                <a:effectLst/>
                <a:latin typeface="+mn-lt"/>
                <a:ea typeface="+mn-ea"/>
                <a:cs typeface="+mn-cs"/>
              </a:rPr>
              <a:t>assuming 10% of total 5.30m users do transaction and average ARPU of 240 we get revenue from both these streams</a:t>
            </a:r>
            <a:endParaRPr lang="en-IN" sz="1800" b="1" dirty="0">
              <a:effectLst/>
            </a:endParaRPr>
          </a:p>
          <a:p>
            <a:pPr algn="ctr"/>
            <a:endParaRPr lang="en-IN" b="1" dirty="0"/>
          </a:p>
        </p:txBody>
      </p:sp>
      <p:sp>
        <p:nvSpPr>
          <p:cNvPr id="5" name="TextBox 4">
            <a:extLst>
              <a:ext uri="{FF2B5EF4-FFF2-40B4-BE49-F238E27FC236}">
                <a16:creationId xmlns:a16="http://schemas.microsoft.com/office/drawing/2014/main" id="{6E13FDA2-C445-4D00-DB13-B36326AD0BCF}"/>
              </a:ext>
            </a:extLst>
          </p:cNvPr>
          <p:cNvSpPr txBox="1"/>
          <p:nvPr/>
        </p:nvSpPr>
        <p:spPr>
          <a:xfrm>
            <a:off x="970961" y="-22971"/>
            <a:ext cx="1131216" cy="369332"/>
          </a:xfrm>
          <a:prstGeom prst="rect">
            <a:avLst/>
          </a:prstGeom>
          <a:noFill/>
        </p:spPr>
        <p:txBody>
          <a:bodyPr wrap="square" rtlCol="0">
            <a:spAutoFit/>
          </a:bodyPr>
          <a:lstStyle/>
          <a:p>
            <a:endParaRPr lang="en-IN" dirty="0"/>
          </a:p>
        </p:txBody>
      </p:sp>
      <p:pic>
        <p:nvPicPr>
          <p:cNvPr id="2" name="Picture 1">
            <a:extLst>
              <a:ext uri="{FF2B5EF4-FFF2-40B4-BE49-F238E27FC236}">
                <a16:creationId xmlns:a16="http://schemas.microsoft.com/office/drawing/2014/main" id="{79F79B75-7DF2-D04A-E136-226A2D58CE0A}"/>
              </a:ext>
            </a:extLst>
          </p:cNvPr>
          <p:cNvPicPr>
            <a:picLocks noChangeAspect="1"/>
          </p:cNvPicPr>
          <p:nvPr/>
        </p:nvPicPr>
        <p:blipFill>
          <a:blip r:embed="rId2"/>
          <a:stretch>
            <a:fillRect/>
          </a:stretch>
        </p:blipFill>
        <p:spPr>
          <a:xfrm>
            <a:off x="199758" y="0"/>
            <a:ext cx="11521440" cy="3503546"/>
          </a:xfrm>
          <a:prstGeom prst="rect">
            <a:avLst/>
          </a:prstGeom>
        </p:spPr>
      </p:pic>
    </p:spTree>
    <p:extLst>
      <p:ext uri="{BB962C8B-B14F-4D97-AF65-F5344CB8AC3E}">
        <p14:creationId xmlns:p14="http://schemas.microsoft.com/office/powerpoint/2010/main" val="29323105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429E466-0319-6BEB-A41B-ACE637140165}"/>
              </a:ext>
            </a:extLst>
          </p:cNvPr>
          <p:cNvSpPr txBox="1"/>
          <p:nvPr/>
        </p:nvSpPr>
        <p:spPr>
          <a:xfrm>
            <a:off x="667569" y="5553718"/>
            <a:ext cx="7203004" cy="1054645"/>
          </a:xfrm>
          <a:prstGeom prst="rect">
            <a:avLst/>
          </a:prstGeom>
        </p:spPr>
        <p:txBody>
          <a:bodyPr vert="horz" lIns="0" tIns="0" rIns="0" bIns="0" rtlCol="0" anchor="ctr">
            <a:normAutofit/>
          </a:bodyPr>
          <a:lstStyle/>
          <a:p>
            <a:pPr>
              <a:spcBef>
                <a:spcPct val="0"/>
              </a:spcBef>
              <a:spcAft>
                <a:spcPts val="600"/>
              </a:spcAft>
            </a:pPr>
            <a:r>
              <a:rPr lang="en-US" sz="3200" b="1" cap="all" spc="750" dirty="0">
                <a:solidFill>
                  <a:schemeClr val="bg1"/>
                </a:solidFill>
                <a:latin typeface="+mj-lt"/>
                <a:ea typeface="+mj-ea"/>
                <a:cs typeface="+mj-cs"/>
              </a:rPr>
              <a:t>Summary of Revenue</a:t>
            </a:r>
          </a:p>
        </p:txBody>
      </p:sp>
      <p:sp>
        <p:nvSpPr>
          <p:cNvPr id="5" name="TextBox 4">
            <a:extLst>
              <a:ext uri="{FF2B5EF4-FFF2-40B4-BE49-F238E27FC236}">
                <a16:creationId xmlns:a16="http://schemas.microsoft.com/office/drawing/2014/main" id="{6E13FDA2-C445-4D00-DB13-B36326AD0BCF}"/>
              </a:ext>
            </a:extLst>
          </p:cNvPr>
          <p:cNvSpPr txBox="1"/>
          <p:nvPr/>
        </p:nvSpPr>
        <p:spPr>
          <a:xfrm>
            <a:off x="970961" y="-22971"/>
            <a:ext cx="1131216" cy="369332"/>
          </a:xfrm>
          <a:prstGeom prst="rect">
            <a:avLst/>
          </a:prstGeom>
          <a:noFill/>
        </p:spPr>
        <p:txBody>
          <a:bodyPr wrap="square" rtlCol="0">
            <a:spAutoFit/>
          </a:bodyPr>
          <a:lstStyle/>
          <a:p>
            <a:endParaRPr lang="en-IN" dirty="0"/>
          </a:p>
        </p:txBody>
      </p:sp>
      <p:graphicFrame>
        <p:nvGraphicFramePr>
          <p:cNvPr id="12" name="Chart 11">
            <a:extLst>
              <a:ext uri="{FF2B5EF4-FFF2-40B4-BE49-F238E27FC236}">
                <a16:creationId xmlns:a16="http://schemas.microsoft.com/office/drawing/2014/main" id="{F398D7F3-395A-4D5C-823C-ECCC1C76F15F}"/>
              </a:ext>
            </a:extLst>
          </p:cNvPr>
          <p:cNvGraphicFramePr>
            <a:graphicFrameLocks/>
          </p:cNvGraphicFramePr>
          <p:nvPr>
            <p:extLst>
              <p:ext uri="{D42A27DB-BD31-4B8C-83A1-F6EECF244321}">
                <p14:modId xmlns:p14="http://schemas.microsoft.com/office/powerpoint/2010/main" val="3383875963"/>
              </p:ext>
            </p:extLst>
          </p:nvPr>
        </p:nvGraphicFramePr>
        <p:xfrm>
          <a:off x="0" y="-22971"/>
          <a:ext cx="4278652" cy="2526634"/>
        </p:xfrm>
        <a:graphic>
          <a:graphicData uri="http://schemas.openxmlformats.org/drawingml/2006/chart">
            <c:chart xmlns:c="http://schemas.openxmlformats.org/drawingml/2006/chart" xmlns:r="http://schemas.openxmlformats.org/officeDocument/2006/relationships" r:id="rId2"/>
          </a:graphicData>
        </a:graphic>
      </p:graphicFrame>
      <p:pic>
        <p:nvPicPr>
          <p:cNvPr id="18" name="Picture 17">
            <a:extLst>
              <a:ext uri="{FF2B5EF4-FFF2-40B4-BE49-F238E27FC236}">
                <a16:creationId xmlns:a16="http://schemas.microsoft.com/office/drawing/2014/main" id="{4EA8055C-5400-F0BF-74EE-C05B0C03F3B3}"/>
              </a:ext>
            </a:extLst>
          </p:cNvPr>
          <p:cNvPicPr>
            <a:picLocks noChangeAspect="1"/>
          </p:cNvPicPr>
          <p:nvPr/>
        </p:nvPicPr>
        <p:blipFill>
          <a:blip r:embed="rId3"/>
          <a:stretch>
            <a:fillRect/>
          </a:stretch>
        </p:blipFill>
        <p:spPr>
          <a:xfrm>
            <a:off x="4278652" y="-859"/>
            <a:ext cx="4562475" cy="2504522"/>
          </a:xfrm>
          <a:prstGeom prst="rect">
            <a:avLst/>
          </a:prstGeom>
        </p:spPr>
      </p:pic>
      <p:graphicFrame>
        <p:nvGraphicFramePr>
          <p:cNvPr id="20" name="Chart 19">
            <a:extLst>
              <a:ext uri="{FF2B5EF4-FFF2-40B4-BE49-F238E27FC236}">
                <a16:creationId xmlns:a16="http://schemas.microsoft.com/office/drawing/2014/main" id="{F17358C6-7C05-E9A4-47AF-89C5316B2843}"/>
              </a:ext>
            </a:extLst>
          </p:cNvPr>
          <p:cNvGraphicFramePr>
            <a:graphicFrameLocks/>
          </p:cNvGraphicFramePr>
          <p:nvPr>
            <p:extLst>
              <p:ext uri="{D42A27DB-BD31-4B8C-83A1-F6EECF244321}">
                <p14:modId xmlns:p14="http://schemas.microsoft.com/office/powerpoint/2010/main" val="3763798306"/>
              </p:ext>
            </p:extLst>
          </p:nvPr>
        </p:nvGraphicFramePr>
        <p:xfrm>
          <a:off x="8847852" y="1"/>
          <a:ext cx="3350873" cy="248662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 name="Chart 21">
            <a:extLst>
              <a:ext uri="{FF2B5EF4-FFF2-40B4-BE49-F238E27FC236}">
                <a16:creationId xmlns:a16="http://schemas.microsoft.com/office/drawing/2014/main" id="{3162A7F5-D304-2768-6267-762F6FB2E18A}"/>
              </a:ext>
            </a:extLst>
          </p:cNvPr>
          <p:cNvGraphicFramePr>
            <a:graphicFrameLocks/>
          </p:cNvGraphicFramePr>
          <p:nvPr>
            <p:extLst>
              <p:ext uri="{D42A27DB-BD31-4B8C-83A1-F6EECF244321}">
                <p14:modId xmlns:p14="http://schemas.microsoft.com/office/powerpoint/2010/main" val="2301845634"/>
              </p:ext>
            </p:extLst>
          </p:nvPr>
        </p:nvGraphicFramePr>
        <p:xfrm>
          <a:off x="2508577" y="2525775"/>
          <a:ext cx="7770914" cy="265149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0520937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429E466-0319-6BEB-A41B-ACE637140165}"/>
              </a:ext>
            </a:extLst>
          </p:cNvPr>
          <p:cNvSpPr txBox="1"/>
          <p:nvPr/>
        </p:nvSpPr>
        <p:spPr>
          <a:xfrm>
            <a:off x="667569" y="5553718"/>
            <a:ext cx="7203004" cy="1054645"/>
          </a:xfrm>
          <a:prstGeom prst="rect">
            <a:avLst/>
          </a:prstGeom>
        </p:spPr>
        <p:txBody>
          <a:bodyPr vert="horz" lIns="0" tIns="0" rIns="0" bIns="0" rtlCol="0" anchor="ctr">
            <a:normAutofit/>
          </a:bodyPr>
          <a:lstStyle/>
          <a:p>
            <a:pPr>
              <a:spcBef>
                <a:spcPct val="0"/>
              </a:spcBef>
              <a:spcAft>
                <a:spcPts val="600"/>
              </a:spcAft>
            </a:pPr>
            <a:r>
              <a:rPr lang="en-US" sz="3200" b="1" cap="all" spc="750" dirty="0">
                <a:solidFill>
                  <a:schemeClr val="bg1"/>
                </a:solidFill>
                <a:latin typeface="+mj-lt"/>
                <a:ea typeface="+mj-ea"/>
                <a:cs typeface="+mj-cs"/>
              </a:rPr>
              <a:t>Sales </a:t>
            </a:r>
            <a:r>
              <a:rPr lang="en-US" sz="3200" b="1" cap="all" spc="750" dirty="0" err="1">
                <a:solidFill>
                  <a:schemeClr val="bg1"/>
                </a:solidFill>
                <a:latin typeface="+mj-lt"/>
                <a:ea typeface="+mj-ea"/>
                <a:cs typeface="+mj-cs"/>
              </a:rPr>
              <a:t>roi</a:t>
            </a:r>
            <a:endParaRPr lang="en-US" sz="3200" b="1" cap="all" spc="750" dirty="0">
              <a:solidFill>
                <a:schemeClr val="bg1"/>
              </a:solidFill>
              <a:latin typeface="+mj-lt"/>
              <a:ea typeface="+mj-ea"/>
              <a:cs typeface="+mj-cs"/>
            </a:endParaRPr>
          </a:p>
        </p:txBody>
      </p:sp>
      <p:sp>
        <p:nvSpPr>
          <p:cNvPr id="5" name="TextBox 4">
            <a:extLst>
              <a:ext uri="{FF2B5EF4-FFF2-40B4-BE49-F238E27FC236}">
                <a16:creationId xmlns:a16="http://schemas.microsoft.com/office/drawing/2014/main" id="{6E13FDA2-C445-4D00-DB13-B36326AD0BCF}"/>
              </a:ext>
            </a:extLst>
          </p:cNvPr>
          <p:cNvSpPr txBox="1"/>
          <p:nvPr/>
        </p:nvSpPr>
        <p:spPr>
          <a:xfrm>
            <a:off x="970961" y="-22971"/>
            <a:ext cx="1131216" cy="369332"/>
          </a:xfrm>
          <a:prstGeom prst="rect">
            <a:avLst/>
          </a:prstGeom>
          <a:noFill/>
        </p:spPr>
        <p:txBody>
          <a:bodyPr wrap="square" rtlCol="0">
            <a:spAutoFit/>
          </a:bodyPr>
          <a:lstStyle/>
          <a:p>
            <a:endParaRPr lang="en-IN" dirty="0"/>
          </a:p>
        </p:txBody>
      </p:sp>
      <p:graphicFrame>
        <p:nvGraphicFramePr>
          <p:cNvPr id="2" name="Chart 1">
            <a:extLst>
              <a:ext uri="{FF2B5EF4-FFF2-40B4-BE49-F238E27FC236}">
                <a16:creationId xmlns:a16="http://schemas.microsoft.com/office/drawing/2014/main" id="{0DF28634-1A7D-2F9C-3032-761FCF3AB1E5}"/>
              </a:ext>
            </a:extLst>
          </p:cNvPr>
          <p:cNvGraphicFramePr>
            <a:graphicFrameLocks/>
          </p:cNvGraphicFramePr>
          <p:nvPr>
            <p:extLst>
              <p:ext uri="{D42A27DB-BD31-4B8C-83A1-F6EECF244321}">
                <p14:modId xmlns:p14="http://schemas.microsoft.com/office/powerpoint/2010/main" val="2905265163"/>
              </p:ext>
            </p:extLst>
          </p:nvPr>
        </p:nvGraphicFramePr>
        <p:xfrm>
          <a:off x="5136074" y="1532208"/>
          <a:ext cx="7062651" cy="370276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F735E686-F2E3-6A24-C612-AF8BA9269C7B}"/>
              </a:ext>
            </a:extLst>
          </p:cNvPr>
          <p:cNvGraphicFramePr>
            <a:graphicFrameLocks/>
          </p:cNvGraphicFramePr>
          <p:nvPr>
            <p:extLst>
              <p:ext uri="{D42A27DB-BD31-4B8C-83A1-F6EECF244321}">
                <p14:modId xmlns:p14="http://schemas.microsoft.com/office/powerpoint/2010/main" val="1805226355"/>
              </p:ext>
            </p:extLst>
          </p:nvPr>
        </p:nvGraphicFramePr>
        <p:xfrm>
          <a:off x="67686" y="1532206"/>
          <a:ext cx="4939644" cy="3702765"/>
        </p:xfrm>
        <a:graphic>
          <a:graphicData uri="http://schemas.openxmlformats.org/drawingml/2006/chart">
            <c:chart xmlns:c="http://schemas.openxmlformats.org/drawingml/2006/chart" xmlns:r="http://schemas.openxmlformats.org/officeDocument/2006/relationships" r:id="rId3"/>
          </a:graphicData>
        </a:graphic>
      </p:graphicFrame>
      <p:pic>
        <p:nvPicPr>
          <p:cNvPr id="6" name="Picture 5">
            <a:extLst>
              <a:ext uri="{FF2B5EF4-FFF2-40B4-BE49-F238E27FC236}">
                <a16:creationId xmlns:a16="http://schemas.microsoft.com/office/drawing/2014/main" id="{E7186F58-1525-1B26-F99E-A0F7194EEF22}"/>
              </a:ext>
            </a:extLst>
          </p:cNvPr>
          <p:cNvPicPr>
            <a:picLocks noChangeAspect="1"/>
          </p:cNvPicPr>
          <p:nvPr/>
        </p:nvPicPr>
        <p:blipFill>
          <a:blip r:embed="rId4"/>
          <a:stretch>
            <a:fillRect/>
          </a:stretch>
        </p:blipFill>
        <p:spPr>
          <a:xfrm>
            <a:off x="67685" y="35625"/>
            <a:ext cx="7802887" cy="1498675"/>
          </a:xfrm>
          <a:prstGeom prst="rect">
            <a:avLst/>
          </a:prstGeom>
        </p:spPr>
      </p:pic>
    </p:spTree>
    <p:extLst>
      <p:ext uri="{BB962C8B-B14F-4D97-AF65-F5344CB8AC3E}">
        <p14:creationId xmlns:p14="http://schemas.microsoft.com/office/powerpoint/2010/main" val="3974052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0" name="Rectangle 105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2" name="Rectangle 106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64" name="Rectangle 1063">
            <a:extLst>
              <a:ext uri="{FF2B5EF4-FFF2-40B4-BE49-F238E27FC236}">
                <a16:creationId xmlns:a16="http://schemas.microsoft.com/office/drawing/2014/main" id="{006B7FC8-9C5A-4B07-99F6-3FF4F0500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6" name="Rectangle 1065">
            <a:extLst>
              <a:ext uri="{FF2B5EF4-FFF2-40B4-BE49-F238E27FC236}">
                <a16:creationId xmlns:a16="http://schemas.microsoft.com/office/drawing/2014/main" id="{20D096B9-E2A9-4907-8AA6-44183A98A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4">
                  <a:alpha val="52000"/>
                </a:schemeClr>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8" name="Rectangle 1067">
            <a:extLst>
              <a:ext uri="{FF2B5EF4-FFF2-40B4-BE49-F238E27FC236}">
                <a16:creationId xmlns:a16="http://schemas.microsoft.com/office/drawing/2014/main" id="{48DC8FFA-551D-4179-8098-F7020A6B3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9639" y="153692"/>
            <a:ext cx="4337877" cy="4038600"/>
          </a:xfrm>
          <a:prstGeom prst="rect">
            <a:avLst/>
          </a:prstGeom>
          <a:gradFill>
            <a:gsLst>
              <a:gs pos="8000">
                <a:schemeClr val="accent5">
                  <a:alpha val="56000"/>
                </a:schemeClr>
              </a:gs>
              <a:gs pos="100000">
                <a:schemeClr val="accent4">
                  <a:alpha val="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0" name="Rectangle 1069">
            <a:extLst>
              <a:ext uri="{FF2B5EF4-FFF2-40B4-BE49-F238E27FC236}">
                <a16:creationId xmlns:a16="http://schemas.microsoft.com/office/drawing/2014/main" id="{7F704F97-5616-4BF4-973D-20EA0D7DB2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61266" y="3580665"/>
            <a:ext cx="2516071"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8" name="Oval 1077">
            <a:extLst>
              <a:ext uri="{FF2B5EF4-FFF2-40B4-BE49-F238E27FC236}">
                <a16:creationId xmlns:a16="http://schemas.microsoft.com/office/drawing/2014/main" id="{D83D16B0-C2A0-40BB-B4B6-F629839EA7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637644" y="1795692"/>
            <a:ext cx="4178958" cy="4178958"/>
          </a:xfrm>
          <a:prstGeom prst="ellipse">
            <a:avLst/>
          </a:prstGeom>
          <a:gradFill>
            <a:gsLst>
              <a:gs pos="37000">
                <a:schemeClr val="bg1">
                  <a:alpha val="0"/>
                </a:schemeClr>
              </a:gs>
              <a:gs pos="100000">
                <a:schemeClr val="accent6">
                  <a:alpha val="28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DE8DFAF9-B167-436E-89D1-4B7066EA3922}"/>
              </a:ext>
            </a:extLst>
          </p:cNvPr>
          <p:cNvSpPr>
            <a:spLocks noGrp="1"/>
          </p:cNvSpPr>
          <p:nvPr>
            <p:ph type="ctrTitle"/>
          </p:nvPr>
        </p:nvSpPr>
        <p:spPr>
          <a:xfrm>
            <a:off x="0" y="838537"/>
            <a:ext cx="3986603" cy="3294551"/>
          </a:xfrm>
        </p:spPr>
        <p:txBody>
          <a:bodyPr vert="horz" lIns="0" tIns="0" rIns="0" bIns="0" rtlCol="0" anchor="b">
            <a:normAutofit/>
          </a:bodyPr>
          <a:lstStyle/>
          <a:p>
            <a:pPr algn="ctr"/>
            <a:r>
              <a:rPr lang="en-US" sz="2800"/>
              <a:t>Issues with Skill development </a:t>
            </a:r>
          </a:p>
        </p:txBody>
      </p:sp>
      <p:sp>
        <p:nvSpPr>
          <p:cNvPr id="10" name="Subtitle 9">
            <a:extLst>
              <a:ext uri="{FF2B5EF4-FFF2-40B4-BE49-F238E27FC236}">
                <a16:creationId xmlns:a16="http://schemas.microsoft.com/office/drawing/2014/main" id="{25DEB519-11FF-4424-9BF3-B1EDC0F57D63}"/>
              </a:ext>
            </a:extLst>
          </p:cNvPr>
          <p:cNvSpPr>
            <a:spLocks noGrp="1"/>
          </p:cNvSpPr>
          <p:nvPr>
            <p:ph type="subTitle" idx="1"/>
          </p:nvPr>
        </p:nvSpPr>
        <p:spPr>
          <a:xfrm>
            <a:off x="4406952" y="653204"/>
            <a:ext cx="3746448" cy="5895766"/>
          </a:xfrm>
        </p:spPr>
        <p:txBody>
          <a:bodyPr vert="horz" lIns="0" tIns="0" rIns="0" bIns="0" rtlCol="0" anchor="ctr">
            <a:normAutofit/>
          </a:bodyPr>
          <a:lstStyle/>
          <a:p>
            <a:pPr marL="0" indent="0">
              <a:lnSpc>
                <a:spcPct val="110000"/>
              </a:lnSpc>
            </a:pPr>
            <a:r>
              <a:rPr lang="en-US" sz="1400" b="1" i="0" dirty="0">
                <a:solidFill>
                  <a:schemeClr val="tx1"/>
                </a:solidFill>
                <a:effectLst/>
                <a:latin typeface="ADLaM Display" panose="02010000000000000000" pitchFamily="2" charset="77"/>
                <a:ea typeface="ADLaM Display" panose="02010000000000000000" pitchFamily="2" charset="77"/>
                <a:cs typeface="ADLaM Display" panose="02010000000000000000" pitchFamily="2" charset="77"/>
              </a:rPr>
              <a:t>Ageism Perception : </a:t>
            </a:r>
            <a:r>
              <a:rPr lang="en-US" sz="1400" b="1" i="0" dirty="0">
                <a:solidFill>
                  <a:schemeClr val="tx1"/>
                </a:solidFill>
                <a:effectLst/>
              </a:rPr>
              <a:t>Some older individuals may feel that younger users are more valued or favored while learning a skill.</a:t>
            </a:r>
            <a:endParaRPr lang="en-US" sz="1400" b="1" dirty="0">
              <a:solidFill>
                <a:schemeClr val="tx1"/>
              </a:solidFill>
            </a:endParaRPr>
          </a:p>
          <a:p>
            <a:pPr marL="0" indent="0">
              <a:lnSpc>
                <a:spcPct val="110000"/>
              </a:lnSpc>
            </a:pPr>
            <a:r>
              <a:rPr lang="en-US" sz="1400" b="1" i="0" dirty="0">
                <a:solidFill>
                  <a:schemeClr val="tx1"/>
                </a:solidFill>
                <a:effectLst/>
                <a:latin typeface="ADLaM Display" panose="02010000000000000000" pitchFamily="2" charset="77"/>
                <a:ea typeface="ADLaM Display" panose="02010000000000000000" pitchFamily="2" charset="77"/>
                <a:cs typeface="ADLaM Display" panose="02010000000000000000" pitchFamily="2" charset="77"/>
              </a:rPr>
              <a:t>Financial Constraints: </a:t>
            </a:r>
            <a:r>
              <a:rPr lang="en-US" sz="1400" b="1" dirty="0">
                <a:solidFill>
                  <a:schemeClr val="tx1"/>
                </a:solidFill>
              </a:rPr>
              <a:t>F</a:t>
            </a:r>
            <a:r>
              <a:rPr lang="en-US" sz="1400" b="1" i="0" dirty="0">
                <a:solidFill>
                  <a:schemeClr val="tx1"/>
                </a:solidFill>
                <a:effectLst/>
              </a:rPr>
              <a:t>inancial situations can hinder an individual's ability to acquire new skills or pursue their interests.</a:t>
            </a:r>
            <a:endParaRPr lang="en-US" sz="1400" b="1" dirty="0">
              <a:solidFill>
                <a:schemeClr val="tx1"/>
              </a:solidFill>
            </a:endParaRPr>
          </a:p>
          <a:p>
            <a:pPr marL="0" indent="0">
              <a:lnSpc>
                <a:spcPct val="110000"/>
              </a:lnSpc>
            </a:pPr>
            <a:r>
              <a:rPr lang="en-US" sz="1400" b="1" i="0" dirty="0">
                <a:solidFill>
                  <a:schemeClr val="tx1"/>
                </a:solidFill>
                <a:effectLst/>
                <a:latin typeface="ADLaM Display" panose="02010000000000000000" pitchFamily="2" charset="77"/>
                <a:ea typeface="ADLaM Display" panose="02010000000000000000" pitchFamily="2" charset="77"/>
                <a:cs typeface="ADLaM Display" panose="02010000000000000000" pitchFamily="2" charset="77"/>
              </a:rPr>
              <a:t>Geographic Limitations : </a:t>
            </a:r>
            <a:r>
              <a:rPr lang="en-US" sz="1400" b="1" i="0" dirty="0">
                <a:solidFill>
                  <a:schemeClr val="tx1"/>
                </a:solidFill>
                <a:effectLst/>
              </a:rPr>
              <a:t>Individuals miss opportunities </a:t>
            </a:r>
            <a:r>
              <a:rPr lang="en-US" sz="1400" b="1" i="0">
                <a:solidFill>
                  <a:schemeClr val="tx1"/>
                </a:solidFill>
                <a:effectLst/>
              </a:rPr>
              <a:t>for cross-cultural </a:t>
            </a:r>
            <a:r>
              <a:rPr lang="en-US" sz="1400" b="1" i="0" dirty="0">
                <a:solidFill>
                  <a:schemeClr val="tx1"/>
                </a:solidFill>
                <a:effectLst/>
              </a:rPr>
              <a:t>learning and skill acquisition, emphasizing the importance of finding innovative solutions like online platforms or virtual experiences to overcome these limitations.</a:t>
            </a:r>
            <a:endParaRPr lang="en-US" sz="1400" b="1" dirty="0">
              <a:solidFill>
                <a:schemeClr val="tx1"/>
              </a:solidFill>
            </a:endParaRPr>
          </a:p>
          <a:p>
            <a:pPr marL="0" indent="0">
              <a:lnSpc>
                <a:spcPct val="110000"/>
              </a:lnSpc>
            </a:pPr>
            <a:r>
              <a:rPr lang="en-US" sz="1400" b="1" i="0" dirty="0">
                <a:solidFill>
                  <a:schemeClr val="tx1"/>
                </a:solidFill>
                <a:effectLst/>
                <a:latin typeface="ADLaM Display" panose="02010000000000000000" pitchFamily="2" charset="77"/>
                <a:ea typeface="ADLaM Display" panose="02010000000000000000" pitchFamily="2" charset="77"/>
                <a:cs typeface="ADLaM Display" panose="02010000000000000000" pitchFamily="2" charset="77"/>
              </a:rPr>
              <a:t>Time Constraints: </a:t>
            </a:r>
            <a:r>
              <a:rPr lang="en-US" sz="1400" b="1" i="0" dirty="0">
                <a:solidFill>
                  <a:schemeClr val="tx1"/>
                </a:solidFill>
                <a:effectLst/>
              </a:rPr>
              <a:t>People with busy schedules, such </a:t>
            </a:r>
            <a:r>
              <a:rPr lang="en-US" sz="1400" b="1" i="0">
                <a:solidFill>
                  <a:schemeClr val="tx1"/>
                </a:solidFill>
                <a:effectLst/>
              </a:rPr>
              <a:t>as full-time </a:t>
            </a:r>
            <a:r>
              <a:rPr lang="en-US" sz="1400" b="1" i="0" dirty="0">
                <a:solidFill>
                  <a:schemeClr val="tx1"/>
                </a:solidFill>
                <a:effectLst/>
              </a:rPr>
              <a:t>workers, parents, or students, may find it difficult to allocate time and travel for skill exchange.</a:t>
            </a:r>
            <a:endParaRPr lang="en-US" sz="1400" b="1" dirty="0">
              <a:solidFill>
                <a:schemeClr val="tx1"/>
              </a:solidFill>
            </a:endParaRPr>
          </a:p>
          <a:p>
            <a:pPr marL="0" indent="0">
              <a:lnSpc>
                <a:spcPct val="110000"/>
              </a:lnSpc>
            </a:pPr>
            <a:r>
              <a:rPr lang="en-US" sz="1400" b="1" i="0" dirty="0">
                <a:solidFill>
                  <a:schemeClr val="tx1"/>
                </a:solidFill>
                <a:effectLst/>
                <a:latin typeface="ADLaM Display" panose="02010000000000000000" pitchFamily="2" charset="77"/>
                <a:ea typeface="ADLaM Display" panose="02010000000000000000" pitchFamily="2" charset="77"/>
                <a:cs typeface="ADLaM Display" panose="02010000000000000000" pitchFamily="2" charset="77"/>
              </a:rPr>
              <a:t>Language Barriers: </a:t>
            </a:r>
            <a:r>
              <a:rPr lang="en-US" sz="1400" b="1" i="0" dirty="0">
                <a:solidFill>
                  <a:schemeClr val="tx1"/>
                </a:solidFill>
                <a:effectLst/>
              </a:rPr>
              <a:t>Users may struggle to find matches or effectively communicate with potential skill swappers who speak a different language.</a:t>
            </a:r>
            <a:endParaRPr lang="en-US" sz="1400" b="1" dirty="0">
              <a:solidFill>
                <a:schemeClr val="tx1"/>
              </a:solidFill>
            </a:endParaRPr>
          </a:p>
          <a:p>
            <a:pPr>
              <a:lnSpc>
                <a:spcPct val="110000"/>
              </a:lnSpc>
              <a:buFont typeface="Arial" panose="020B0604020202020204" pitchFamily="34" charset="0"/>
              <a:buChar char="•"/>
            </a:pPr>
            <a:endParaRPr lang="en-US" sz="1200" dirty="0">
              <a:solidFill>
                <a:schemeClr val="tx1"/>
              </a:solidFill>
            </a:endParaRPr>
          </a:p>
        </p:txBody>
      </p:sp>
      <p:sp>
        <p:nvSpPr>
          <p:cNvPr id="8" name="Slide Number Placeholder 7">
            <a:extLst>
              <a:ext uri="{FF2B5EF4-FFF2-40B4-BE49-F238E27FC236}">
                <a16:creationId xmlns:a16="http://schemas.microsoft.com/office/drawing/2014/main" id="{E4FB7EA2-5848-4DB6-828C-99DA351EE284}"/>
              </a:ext>
            </a:extLst>
          </p:cNvPr>
          <p:cNvSpPr>
            <a:spLocks noGrp="1"/>
          </p:cNvSpPr>
          <p:nvPr>
            <p:ph type="sldNum" sz="quarter" idx="12"/>
          </p:nvPr>
        </p:nvSpPr>
        <p:spPr>
          <a:xfrm>
            <a:off x="11669678" y="6408742"/>
            <a:ext cx="438652" cy="448830"/>
          </a:xfrm>
        </p:spPr>
        <p:txBody>
          <a:bodyPr vert="horz" lIns="91440" tIns="45720" rIns="91440" bIns="45720" rtlCol="0" anchor="ctr">
            <a:normAutofit/>
          </a:bodyPr>
          <a:lstStyle/>
          <a:p>
            <a:pPr>
              <a:spcAft>
                <a:spcPts val="600"/>
              </a:spcAft>
            </a:pPr>
            <a:fld id="{C01389E6-C847-4AD0-B56D-D205B2EAB1EE}" type="slidenum">
              <a:rPr lang="en-US" smtClean="0">
                <a:solidFill>
                  <a:schemeClr val="tx1"/>
                </a:solidFill>
              </a:rPr>
              <a:pPr>
                <a:spcAft>
                  <a:spcPts val="600"/>
                </a:spcAft>
              </a:pPr>
              <a:t>3</a:t>
            </a:fld>
            <a:endParaRPr lang="en-US">
              <a:solidFill>
                <a:schemeClr val="tx1"/>
              </a:solidFill>
            </a:endParaRPr>
          </a:p>
        </p:txBody>
      </p:sp>
      <p:sp>
        <p:nvSpPr>
          <p:cNvPr id="3" name="Date Placeholder 7">
            <a:extLst>
              <a:ext uri="{FF2B5EF4-FFF2-40B4-BE49-F238E27FC236}">
                <a16:creationId xmlns:a16="http://schemas.microsoft.com/office/drawing/2014/main" id="{02AD02BA-D2E3-F3DA-7915-FF05432956FF}"/>
              </a:ext>
            </a:extLst>
          </p:cNvPr>
          <p:cNvSpPr txBox="1">
            <a:spLocks/>
          </p:cNvSpPr>
          <p:nvPr/>
        </p:nvSpPr>
        <p:spPr>
          <a:xfrm>
            <a:off x="7909560" y="6409944"/>
            <a:ext cx="3703320" cy="448056"/>
          </a:xfrm>
          <a:prstGeom prst="rect">
            <a:avLst/>
          </a:prstGeom>
        </p:spPr>
        <p:txBody>
          <a:bodyPr vert="horz" lIns="91440" tIns="45720" rIns="91440" bIns="45720" rtlCol="0" anchor="ctr"/>
          <a:lstStyle>
            <a:defPPr>
              <a:defRPr lang="en-US"/>
            </a:defPPr>
            <a:lvl1pPr marL="0" algn="r" defTabSz="914400" rtl="0" eaLnBrk="1" latinLnBrk="0" hangingPunct="1">
              <a:defRPr sz="800" kern="1200" cap="all" spc="30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1"/>
                </a:solidFill>
              </a:rPr>
              <a:t>Team Mavericks – Hobby swap</a:t>
            </a:r>
          </a:p>
        </p:txBody>
      </p:sp>
      <p:pic>
        <p:nvPicPr>
          <p:cNvPr id="11" name="Picture Placeholder 10" descr="A person with his empty pockets&#10;&#10;Description automatically generated">
            <a:extLst>
              <a:ext uri="{FF2B5EF4-FFF2-40B4-BE49-F238E27FC236}">
                <a16:creationId xmlns:a16="http://schemas.microsoft.com/office/drawing/2014/main" id="{DEE0BB88-E3A7-EB08-1961-B4DCB35279BC}"/>
              </a:ext>
            </a:extLst>
          </p:cNvPr>
          <p:cNvPicPr>
            <a:picLocks noGrp="1" noChangeAspect="1"/>
          </p:cNvPicPr>
          <p:nvPr>
            <p:ph type="pic" sz="quarter" idx="14"/>
          </p:nvPr>
        </p:nvPicPr>
        <p:blipFill>
          <a:blip r:embed="rId2"/>
          <a:srcRect t="18326" b="18326"/>
          <a:stretch>
            <a:fillRect/>
          </a:stretch>
        </p:blipFill>
        <p:spPr>
          <a:xfrm>
            <a:off x="8559300" y="277382"/>
            <a:ext cx="3271709" cy="1761764"/>
          </a:xfrm>
        </p:spPr>
      </p:pic>
      <p:pic>
        <p:nvPicPr>
          <p:cNvPr id="19" name="Picture 18" descr="A close-up of a clock&#10;&#10;Description automatically generated">
            <a:extLst>
              <a:ext uri="{FF2B5EF4-FFF2-40B4-BE49-F238E27FC236}">
                <a16:creationId xmlns:a16="http://schemas.microsoft.com/office/drawing/2014/main" id="{3D8BEC68-CEC3-91D6-757D-A68AB6FAB4FA}"/>
              </a:ext>
            </a:extLst>
          </p:cNvPr>
          <p:cNvPicPr>
            <a:picLocks noChangeAspect="1"/>
          </p:cNvPicPr>
          <p:nvPr/>
        </p:nvPicPr>
        <p:blipFill>
          <a:blip r:embed="rId3"/>
          <a:stretch>
            <a:fillRect/>
          </a:stretch>
        </p:blipFill>
        <p:spPr>
          <a:xfrm>
            <a:off x="8559299" y="2234319"/>
            <a:ext cx="3271709" cy="1863695"/>
          </a:xfrm>
          <a:prstGeom prst="rect">
            <a:avLst/>
          </a:prstGeom>
        </p:spPr>
      </p:pic>
      <p:pic>
        <p:nvPicPr>
          <p:cNvPr id="21" name="Picture 20" descr="A cartoon face with different languages&#10;&#10;Description automatically generated">
            <a:extLst>
              <a:ext uri="{FF2B5EF4-FFF2-40B4-BE49-F238E27FC236}">
                <a16:creationId xmlns:a16="http://schemas.microsoft.com/office/drawing/2014/main" id="{571BB44B-9FCC-17C1-0BC2-11A541120CF4}"/>
              </a:ext>
            </a:extLst>
          </p:cNvPr>
          <p:cNvPicPr>
            <a:picLocks noChangeAspect="1"/>
          </p:cNvPicPr>
          <p:nvPr/>
        </p:nvPicPr>
        <p:blipFill>
          <a:blip r:embed="rId4"/>
          <a:stretch>
            <a:fillRect/>
          </a:stretch>
        </p:blipFill>
        <p:spPr>
          <a:xfrm>
            <a:off x="8559299" y="4293187"/>
            <a:ext cx="3271709" cy="1949117"/>
          </a:xfrm>
          <a:prstGeom prst="rect">
            <a:avLst/>
          </a:prstGeom>
        </p:spPr>
      </p:pic>
    </p:spTree>
    <p:extLst>
      <p:ext uri="{BB962C8B-B14F-4D97-AF65-F5344CB8AC3E}">
        <p14:creationId xmlns:p14="http://schemas.microsoft.com/office/powerpoint/2010/main" val="7153608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429E466-0319-6BEB-A41B-ACE637140165}"/>
              </a:ext>
            </a:extLst>
          </p:cNvPr>
          <p:cNvSpPr txBox="1"/>
          <p:nvPr/>
        </p:nvSpPr>
        <p:spPr>
          <a:xfrm>
            <a:off x="667569" y="5553718"/>
            <a:ext cx="7203004" cy="1054645"/>
          </a:xfrm>
          <a:prstGeom prst="rect">
            <a:avLst/>
          </a:prstGeom>
        </p:spPr>
        <p:txBody>
          <a:bodyPr vert="horz" lIns="0" tIns="0" rIns="0" bIns="0" rtlCol="0" anchor="ctr">
            <a:normAutofit/>
          </a:bodyPr>
          <a:lstStyle/>
          <a:p>
            <a:pPr>
              <a:spcBef>
                <a:spcPct val="0"/>
              </a:spcBef>
              <a:spcAft>
                <a:spcPts val="600"/>
              </a:spcAft>
            </a:pPr>
            <a:r>
              <a:rPr lang="en-US" sz="3200" b="1" cap="all" spc="750" dirty="0">
                <a:solidFill>
                  <a:schemeClr val="bg1"/>
                </a:solidFill>
                <a:latin typeface="+mj-lt"/>
                <a:ea typeface="+mj-ea"/>
                <a:cs typeface="+mj-cs"/>
              </a:rPr>
              <a:t> PRODUCT METRICS</a:t>
            </a:r>
          </a:p>
        </p:txBody>
      </p:sp>
      <p:pic>
        <p:nvPicPr>
          <p:cNvPr id="7" name="Picture 6">
            <a:extLst>
              <a:ext uri="{FF2B5EF4-FFF2-40B4-BE49-F238E27FC236}">
                <a16:creationId xmlns:a16="http://schemas.microsoft.com/office/drawing/2014/main" id="{7B9051FE-185B-F341-7A19-42CFBBB437CA}"/>
              </a:ext>
            </a:extLst>
          </p:cNvPr>
          <p:cNvPicPr>
            <a:picLocks noChangeAspect="1"/>
          </p:cNvPicPr>
          <p:nvPr/>
        </p:nvPicPr>
        <p:blipFill>
          <a:blip r:embed="rId2"/>
          <a:stretch>
            <a:fillRect/>
          </a:stretch>
        </p:blipFill>
        <p:spPr>
          <a:xfrm>
            <a:off x="-1" y="7598"/>
            <a:ext cx="12205451" cy="5243179"/>
          </a:xfrm>
          <a:prstGeom prst="rect">
            <a:avLst/>
          </a:prstGeom>
        </p:spPr>
      </p:pic>
    </p:spTree>
    <p:extLst>
      <p:ext uri="{BB962C8B-B14F-4D97-AF65-F5344CB8AC3E}">
        <p14:creationId xmlns:p14="http://schemas.microsoft.com/office/powerpoint/2010/main" val="23605667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429E466-0319-6BEB-A41B-ACE637140165}"/>
              </a:ext>
            </a:extLst>
          </p:cNvPr>
          <p:cNvSpPr txBox="1"/>
          <p:nvPr/>
        </p:nvSpPr>
        <p:spPr>
          <a:xfrm>
            <a:off x="667569" y="5553718"/>
            <a:ext cx="7203004" cy="1054645"/>
          </a:xfrm>
          <a:prstGeom prst="rect">
            <a:avLst/>
          </a:prstGeom>
        </p:spPr>
        <p:txBody>
          <a:bodyPr vert="horz" lIns="0" tIns="0" rIns="0" bIns="0" rtlCol="0" anchor="ctr">
            <a:normAutofit/>
          </a:bodyPr>
          <a:lstStyle/>
          <a:p>
            <a:pPr>
              <a:spcBef>
                <a:spcPct val="0"/>
              </a:spcBef>
              <a:spcAft>
                <a:spcPts val="600"/>
              </a:spcAft>
            </a:pPr>
            <a:r>
              <a:rPr lang="en-US" sz="3200" b="1" cap="all" spc="750" dirty="0">
                <a:solidFill>
                  <a:schemeClr val="bg1"/>
                </a:solidFill>
                <a:latin typeface="+mj-lt"/>
                <a:ea typeface="+mj-ea"/>
                <a:cs typeface="+mj-cs"/>
              </a:rPr>
              <a:t>Aftermarket model</a:t>
            </a:r>
          </a:p>
        </p:txBody>
      </p:sp>
      <p:pic>
        <p:nvPicPr>
          <p:cNvPr id="6" name="Picture 5">
            <a:extLst>
              <a:ext uri="{FF2B5EF4-FFF2-40B4-BE49-F238E27FC236}">
                <a16:creationId xmlns:a16="http://schemas.microsoft.com/office/drawing/2014/main" id="{289C7918-C137-F4D0-5F71-70AD28C72315}"/>
              </a:ext>
            </a:extLst>
          </p:cNvPr>
          <p:cNvPicPr>
            <a:picLocks noChangeAspect="1"/>
          </p:cNvPicPr>
          <p:nvPr/>
        </p:nvPicPr>
        <p:blipFill>
          <a:blip r:embed="rId2"/>
          <a:stretch>
            <a:fillRect/>
          </a:stretch>
        </p:blipFill>
        <p:spPr>
          <a:xfrm>
            <a:off x="0" y="0"/>
            <a:ext cx="4343400" cy="2971800"/>
          </a:xfrm>
          <a:prstGeom prst="rect">
            <a:avLst/>
          </a:prstGeom>
        </p:spPr>
      </p:pic>
      <p:graphicFrame>
        <p:nvGraphicFramePr>
          <p:cNvPr id="8" name="Chart 7">
            <a:extLst>
              <a:ext uri="{FF2B5EF4-FFF2-40B4-BE49-F238E27FC236}">
                <a16:creationId xmlns:a16="http://schemas.microsoft.com/office/drawing/2014/main" id="{465D159C-9E63-4762-A504-5D3EAA93938B}"/>
              </a:ext>
            </a:extLst>
          </p:cNvPr>
          <p:cNvGraphicFramePr>
            <a:graphicFrameLocks/>
          </p:cNvGraphicFramePr>
          <p:nvPr>
            <p:extLst>
              <p:ext uri="{D42A27DB-BD31-4B8C-83A1-F6EECF244321}">
                <p14:modId xmlns:p14="http://schemas.microsoft.com/office/powerpoint/2010/main" val="2425023186"/>
              </p:ext>
            </p:extLst>
          </p:nvPr>
        </p:nvGraphicFramePr>
        <p:xfrm>
          <a:off x="0" y="3017450"/>
          <a:ext cx="4343400" cy="1302858"/>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5">
            <a:extLst>
              <a:ext uri="{FF2B5EF4-FFF2-40B4-BE49-F238E27FC236}">
                <a16:creationId xmlns:a16="http://schemas.microsoft.com/office/drawing/2014/main" id="{26B80E45-91C9-89CC-8022-463CCCC8A277}"/>
              </a:ext>
            </a:extLst>
          </p:cNvPr>
          <p:cNvSpPr txBox="1"/>
          <p:nvPr/>
        </p:nvSpPr>
        <p:spPr>
          <a:xfrm>
            <a:off x="6181913" y="0"/>
            <a:ext cx="6013450" cy="1504950"/>
          </a:xfrm>
          <a:prstGeom prst="rect">
            <a:avLst/>
          </a:prstGeom>
          <a:solidFill>
            <a:schemeClr val="bg1"/>
          </a:solid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IN" sz="1800" b="1" dirty="0"/>
              <a:t>Costs </a:t>
            </a:r>
          </a:p>
          <a:p>
            <a:r>
              <a:rPr lang="en-IN" sz="1400" b="1" dirty="0"/>
              <a:t>- Background check for listed service</a:t>
            </a:r>
            <a:r>
              <a:rPr lang="en-IN" sz="1400" b="1" baseline="0" dirty="0"/>
              <a:t> providers(Ops cost)</a:t>
            </a:r>
          </a:p>
          <a:p>
            <a:r>
              <a:rPr lang="en-IN" sz="1400" b="1" baseline="0" dirty="0"/>
              <a:t>- VR Technology </a:t>
            </a:r>
          </a:p>
          <a:p>
            <a:r>
              <a:rPr lang="en-IN" sz="1400" b="1" baseline="0" dirty="0"/>
              <a:t>- Customer Care </a:t>
            </a:r>
          </a:p>
          <a:p>
            <a:r>
              <a:rPr lang="en-IN" sz="1400" b="1" baseline="0" dirty="0"/>
              <a:t>- Platform &amp; Technology costs</a:t>
            </a:r>
          </a:p>
        </p:txBody>
      </p:sp>
      <p:graphicFrame>
        <p:nvGraphicFramePr>
          <p:cNvPr id="12" name="Chart 11">
            <a:extLst>
              <a:ext uri="{FF2B5EF4-FFF2-40B4-BE49-F238E27FC236}">
                <a16:creationId xmlns:a16="http://schemas.microsoft.com/office/drawing/2014/main" id="{E6428DE8-40DB-D55B-4263-F635E5C6858F}"/>
              </a:ext>
            </a:extLst>
          </p:cNvPr>
          <p:cNvGraphicFramePr>
            <a:graphicFrameLocks/>
          </p:cNvGraphicFramePr>
          <p:nvPr>
            <p:extLst>
              <p:ext uri="{D42A27DB-BD31-4B8C-83A1-F6EECF244321}">
                <p14:modId xmlns:p14="http://schemas.microsoft.com/office/powerpoint/2010/main" val="1364626836"/>
              </p:ext>
            </p:extLst>
          </p:nvPr>
        </p:nvGraphicFramePr>
        <p:xfrm>
          <a:off x="6181913" y="1296812"/>
          <a:ext cx="5714714" cy="2962943"/>
        </p:xfrm>
        <a:graphic>
          <a:graphicData uri="http://schemas.openxmlformats.org/drawingml/2006/chart">
            <c:chart xmlns:c="http://schemas.openxmlformats.org/drawingml/2006/chart" xmlns:r="http://schemas.openxmlformats.org/officeDocument/2006/relationships" r:id="rId4"/>
          </a:graphicData>
        </a:graphic>
      </p:graphicFrame>
      <p:sp>
        <p:nvSpPr>
          <p:cNvPr id="16" name="TextBox 3">
            <a:extLst>
              <a:ext uri="{FF2B5EF4-FFF2-40B4-BE49-F238E27FC236}">
                <a16:creationId xmlns:a16="http://schemas.microsoft.com/office/drawing/2014/main" id="{5E82F8D8-6055-D2F7-A67E-D4378D286622}"/>
              </a:ext>
            </a:extLst>
          </p:cNvPr>
          <p:cNvSpPr txBox="1"/>
          <p:nvPr/>
        </p:nvSpPr>
        <p:spPr>
          <a:xfrm>
            <a:off x="4353113" y="582152"/>
            <a:ext cx="1828800" cy="254000"/>
          </a:xfrm>
          <a:prstGeom prst="rect">
            <a:avLst/>
          </a:prstGeom>
          <a:solidFill>
            <a:schemeClr val="bg1"/>
          </a:solid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IN" sz="1100" b="1" dirty="0">
                <a:solidFill>
                  <a:schemeClr val="tx1">
                    <a:lumMod val="95000"/>
                    <a:lumOff val="5000"/>
                  </a:schemeClr>
                </a:solidFill>
              </a:rPr>
              <a:t>Global AOV</a:t>
            </a:r>
            <a:r>
              <a:rPr lang="en-IN" sz="1100" b="1" baseline="0" dirty="0">
                <a:solidFill>
                  <a:schemeClr val="tx1">
                    <a:lumMod val="95000"/>
                    <a:lumOff val="5000"/>
                  </a:schemeClr>
                </a:solidFill>
              </a:rPr>
              <a:t> is $113</a:t>
            </a:r>
            <a:endParaRPr lang="en-IN" sz="1100" b="1" dirty="0">
              <a:solidFill>
                <a:schemeClr val="tx1">
                  <a:lumMod val="95000"/>
                  <a:lumOff val="5000"/>
                </a:schemeClr>
              </a:solidFill>
            </a:endParaRPr>
          </a:p>
        </p:txBody>
      </p:sp>
      <p:sp>
        <p:nvSpPr>
          <p:cNvPr id="18" name="TextBox 4">
            <a:extLst>
              <a:ext uri="{FF2B5EF4-FFF2-40B4-BE49-F238E27FC236}">
                <a16:creationId xmlns:a16="http://schemas.microsoft.com/office/drawing/2014/main" id="{69F623D3-B482-C3BE-9D94-158F01261189}"/>
              </a:ext>
            </a:extLst>
          </p:cNvPr>
          <p:cNvSpPr txBox="1"/>
          <p:nvPr/>
        </p:nvSpPr>
        <p:spPr>
          <a:xfrm>
            <a:off x="4379037" y="1250621"/>
            <a:ext cx="1716963" cy="981020"/>
          </a:xfrm>
          <a:prstGeom prst="rect">
            <a:avLst/>
          </a:prstGeom>
          <a:solidFill>
            <a:schemeClr val="bg1"/>
          </a:solid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IN" sz="1100" b="1" dirty="0"/>
              <a:t>Limit of 5 times usage in a month after that people need to purchase</a:t>
            </a:r>
          </a:p>
        </p:txBody>
      </p:sp>
      <p:pic>
        <p:nvPicPr>
          <p:cNvPr id="22" name="Picture 21">
            <a:extLst>
              <a:ext uri="{FF2B5EF4-FFF2-40B4-BE49-F238E27FC236}">
                <a16:creationId xmlns:a16="http://schemas.microsoft.com/office/drawing/2014/main" id="{7D4BB723-0C05-9ECF-8031-D45F03F47BA5}"/>
              </a:ext>
            </a:extLst>
          </p:cNvPr>
          <p:cNvPicPr>
            <a:picLocks noChangeAspect="1"/>
          </p:cNvPicPr>
          <p:nvPr/>
        </p:nvPicPr>
        <p:blipFill>
          <a:blip r:embed="rId5"/>
          <a:stretch>
            <a:fillRect/>
          </a:stretch>
        </p:blipFill>
        <p:spPr>
          <a:xfrm>
            <a:off x="0" y="4380972"/>
            <a:ext cx="12191998" cy="809625"/>
          </a:xfrm>
          <a:prstGeom prst="rect">
            <a:avLst/>
          </a:prstGeom>
        </p:spPr>
      </p:pic>
    </p:spTree>
    <p:extLst>
      <p:ext uri="{BB962C8B-B14F-4D97-AF65-F5344CB8AC3E}">
        <p14:creationId xmlns:p14="http://schemas.microsoft.com/office/powerpoint/2010/main" val="33228988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59B88-E4C2-4C48-94BB-A11AC5109AAD}"/>
              </a:ext>
            </a:extLst>
          </p:cNvPr>
          <p:cNvSpPr>
            <a:spLocks noGrp="1"/>
          </p:cNvSpPr>
          <p:nvPr>
            <p:ph type="title"/>
          </p:nvPr>
        </p:nvSpPr>
        <p:spPr>
          <a:xfrm>
            <a:off x="914400" y="1958975"/>
            <a:ext cx="10363200" cy="1470025"/>
          </a:xfrm>
        </p:spPr>
        <p:txBody>
          <a:bodyPr/>
          <a:lstStyle/>
          <a:p>
            <a:pPr algn="ctr"/>
            <a:r>
              <a:rPr lang="en-US"/>
              <a:t>THANKYOU</a:t>
            </a:r>
          </a:p>
        </p:txBody>
      </p:sp>
      <p:sp>
        <p:nvSpPr>
          <p:cNvPr id="3" name="Text Placeholder 2">
            <a:extLst>
              <a:ext uri="{FF2B5EF4-FFF2-40B4-BE49-F238E27FC236}">
                <a16:creationId xmlns:a16="http://schemas.microsoft.com/office/drawing/2014/main" id="{4CA699FB-C455-BE06-B8F6-1EAF26A2185B}"/>
              </a:ext>
            </a:extLst>
          </p:cNvPr>
          <p:cNvSpPr>
            <a:spLocks noGrp="1"/>
          </p:cNvSpPr>
          <p:nvPr>
            <p:ph type="body" sz="quarter" idx="1"/>
          </p:nvPr>
        </p:nvSpPr>
        <p:spPr/>
        <p:txBody>
          <a:bodyPr vert="horz" lIns="0" tIns="0" rIns="0" bIns="0" rtlCol="0" anchor="t">
            <a:normAutofit/>
          </a:bodyPr>
          <a:lstStyle/>
          <a:p>
            <a:r>
              <a:rPr lang="en-US" b="1"/>
              <a:t>- </a:t>
            </a:r>
            <a:r>
              <a:rPr lang="en-US" sz="2400" b="1" dirty="0"/>
              <a:t>TEAM MAVERICKS</a:t>
            </a:r>
            <a:br>
              <a:rPr lang="en-US" sz="2400" b="1" dirty="0"/>
            </a:br>
            <a:r>
              <a:rPr lang="en-US" sz="2400" b="1" dirty="0"/>
              <a:t>PROJECT B – Foundations of Digital Project Management</a:t>
            </a:r>
            <a:br>
              <a:rPr lang="en-US" sz="2400" b="1" dirty="0"/>
            </a:br>
            <a:r>
              <a:rPr lang="en-US" sz="2400" b="1" dirty="0"/>
              <a:t>Professor Vansant </a:t>
            </a:r>
            <a:r>
              <a:rPr lang="en-US" sz="2400" b="1" dirty="0" err="1"/>
              <a:t>Gondhalekar</a:t>
            </a:r>
            <a:endParaRPr lang="en-US" sz="2400" b="1" dirty="0"/>
          </a:p>
        </p:txBody>
      </p:sp>
      <p:sp>
        <p:nvSpPr>
          <p:cNvPr id="4" name="Slide Number Placeholder 3">
            <a:extLst>
              <a:ext uri="{FF2B5EF4-FFF2-40B4-BE49-F238E27FC236}">
                <a16:creationId xmlns:a16="http://schemas.microsoft.com/office/drawing/2014/main" id="{7A73E36E-C138-82D1-E66A-EC4F14AAA6C4}"/>
              </a:ext>
            </a:extLst>
          </p:cNvPr>
          <p:cNvSpPr>
            <a:spLocks noGrp="1"/>
          </p:cNvSpPr>
          <p:nvPr>
            <p:ph type="sldNum" sz="quarter" idx="2"/>
          </p:nvPr>
        </p:nvSpPr>
        <p:spPr/>
        <p:txBody>
          <a:bodyPr/>
          <a:lstStyle/>
          <a:p>
            <a:fld id="{86CB4B4D-7CA3-9044-876B-883B54F8677D}" type="slidenum">
              <a:rPr lang="en-US" smtClean="0"/>
              <a:t>32</a:t>
            </a:fld>
            <a:endParaRPr lang="en-US"/>
          </a:p>
        </p:txBody>
      </p:sp>
    </p:spTree>
    <p:extLst>
      <p:ext uri="{BB962C8B-B14F-4D97-AF65-F5344CB8AC3E}">
        <p14:creationId xmlns:p14="http://schemas.microsoft.com/office/powerpoint/2010/main" val="408560895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1" name="Rectangle 70">
            <a:extLst>
              <a:ext uri="{FF2B5EF4-FFF2-40B4-BE49-F238E27FC236}">
                <a16:creationId xmlns:a16="http://schemas.microsoft.com/office/drawing/2014/main" id="{A21FCE60-ECDB-49B1-A5CA-E834A33FE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4E3AE8C3-8F65-40F4-BABE-E70F383014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alpha val="78000"/>
                </a:schemeClr>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E2FC4764-B8D5-4F87-95DB-3125B2D12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9728" y="59346"/>
            <a:ext cx="4156527" cy="4037836"/>
          </a:xfrm>
          <a:prstGeom prst="rect">
            <a:avLst/>
          </a:prstGeom>
          <a:gradFill>
            <a:gsLst>
              <a:gs pos="0">
                <a:schemeClr val="accent5">
                  <a:alpha val="47000"/>
                </a:schemeClr>
              </a:gs>
              <a:gs pos="100000">
                <a:schemeClr val="accent4">
                  <a:alpha val="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B4C1654F-94F5-497E-8ECF-F2A7E84D6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68311" y="3587283"/>
            <a:ext cx="2501979" cy="4038601"/>
          </a:xfrm>
          <a:prstGeom prst="rect">
            <a:avLst/>
          </a:prstGeom>
          <a:gradFill>
            <a:gsLst>
              <a:gs pos="0">
                <a:schemeClr val="accent5">
                  <a:lumMod val="60000"/>
                  <a:lumOff val="40000"/>
                  <a:alpha val="0"/>
                </a:schemeClr>
              </a:gs>
              <a:gs pos="99000">
                <a:schemeClr val="accent2">
                  <a:alpha val="74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489" y="1757117"/>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58000">
                <a:schemeClr val="bg1">
                  <a:alpha val="0"/>
                </a:schemeClr>
              </a:gs>
              <a:gs pos="100000">
                <a:schemeClr val="accent6">
                  <a:alpha val="3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BDFDD25-7C75-C583-D177-7A321D14209B}"/>
              </a:ext>
            </a:extLst>
          </p:cNvPr>
          <p:cNvSpPr>
            <a:spLocks noGrp="1"/>
          </p:cNvSpPr>
          <p:nvPr>
            <p:ph type="title"/>
          </p:nvPr>
        </p:nvSpPr>
        <p:spPr>
          <a:xfrm>
            <a:off x="452988" y="649054"/>
            <a:ext cx="3131093" cy="3507474"/>
          </a:xfrm>
        </p:spPr>
        <p:txBody>
          <a:bodyPr vert="horz" lIns="0" tIns="0" rIns="0" bIns="0" rtlCol="0" anchor="b">
            <a:normAutofit/>
          </a:bodyPr>
          <a:lstStyle/>
          <a:p>
            <a:pPr algn="ctr"/>
            <a:r>
              <a:rPr lang="en-US" sz="3200">
                <a:solidFill>
                  <a:schemeClr val="bg1"/>
                </a:solidFill>
              </a:rPr>
              <a:t>Our Vision And Mission</a:t>
            </a:r>
          </a:p>
        </p:txBody>
      </p:sp>
      <p:sp>
        <p:nvSpPr>
          <p:cNvPr id="5" name="Content Placeholder 4">
            <a:extLst>
              <a:ext uri="{FF2B5EF4-FFF2-40B4-BE49-F238E27FC236}">
                <a16:creationId xmlns:a16="http://schemas.microsoft.com/office/drawing/2014/main" id="{3408266F-CEA4-8AA6-2CEC-1EDD3D9058C4}"/>
              </a:ext>
            </a:extLst>
          </p:cNvPr>
          <p:cNvSpPr>
            <a:spLocks/>
          </p:cNvSpPr>
          <p:nvPr/>
        </p:nvSpPr>
        <p:spPr>
          <a:xfrm>
            <a:off x="4282441" y="2291377"/>
            <a:ext cx="3431105" cy="5361991"/>
          </a:xfrm>
          <a:prstGeom prst="rect">
            <a:avLst/>
          </a:prstGeom>
        </p:spPr>
        <p:txBody>
          <a:bodyPr vert="horz" lIns="0" tIns="0" rIns="0" bIns="0" rtlCol="0" anchor="t">
            <a:noAutofit/>
          </a:bodyPr>
          <a:lstStyle/>
          <a:p>
            <a:pPr>
              <a:spcAft>
                <a:spcPts val="600"/>
              </a:spcAft>
            </a:pPr>
            <a:r>
              <a:rPr lang="en-US" sz="1700" b="1">
                <a:latin typeface="Calibri" panose="020F0502020204030204" pitchFamily="34" charset="0"/>
                <a:ea typeface="ADLaM Display" panose="02010000000000000000" pitchFamily="2" charset="77"/>
                <a:cs typeface="Calibri" panose="020F0502020204030204" pitchFamily="34" charset="0"/>
              </a:rPr>
              <a:t>At Hobby Swap, our vision is to establish a vibrant and interconnected global community of lifelong learners and skill sharers. We aspire to create an inclusive digital space that transcends age, cultural boundaries, and professional backgrounds, empowering individuals to forge meaningful connections, share their expertise, and embark on transformative journeys of personal growth.</a:t>
            </a:r>
          </a:p>
        </p:txBody>
      </p:sp>
      <p:sp>
        <p:nvSpPr>
          <p:cNvPr id="7" name="Content Placeholder 6">
            <a:extLst>
              <a:ext uri="{FF2B5EF4-FFF2-40B4-BE49-F238E27FC236}">
                <a16:creationId xmlns:a16="http://schemas.microsoft.com/office/drawing/2014/main" id="{B1C61F5D-FF63-0462-4306-FE75C6390EC3}"/>
              </a:ext>
            </a:extLst>
          </p:cNvPr>
          <p:cNvSpPr>
            <a:spLocks/>
          </p:cNvSpPr>
          <p:nvPr/>
        </p:nvSpPr>
        <p:spPr>
          <a:xfrm>
            <a:off x="8115299" y="2291377"/>
            <a:ext cx="3738702" cy="2271419"/>
          </a:xfrm>
          <a:prstGeom prst="rect">
            <a:avLst/>
          </a:prstGeom>
        </p:spPr>
        <p:txBody>
          <a:bodyPr vert="horz" lIns="0" tIns="0" rIns="0" bIns="0" rtlCol="0" anchor="t">
            <a:noAutofit/>
          </a:bodyPr>
          <a:lstStyle/>
          <a:p>
            <a:pPr defTabSz="585216">
              <a:spcAft>
                <a:spcPts val="600"/>
              </a:spcAft>
            </a:pPr>
            <a:r>
              <a:rPr lang="en-US" sz="1700" b="1" kern="1200">
                <a:latin typeface="Calibri"/>
                <a:ea typeface="+mn-lt"/>
                <a:cs typeface="+mn-lt"/>
              </a:rPr>
              <a:t>Hobby Swap empowers diverse individuals through collaborative learning on a dynamic platform. Our global mission connects people for the exchange of skills, experiences, and knowledge, fostering personal development. Introducing an innovative point system encourages a mutually beneficial environment, allowing users to earn and spend points for a thriving community. As we expand into adjacent markets, we stay attuned to evolving user needs, creating a pathway for continuous growth and opportunities.</a:t>
            </a:r>
            <a:endParaRPr lang="en-US" sz="1700" b="1">
              <a:latin typeface="Calibri"/>
              <a:cs typeface="Calibri"/>
            </a:endParaRPr>
          </a:p>
        </p:txBody>
      </p:sp>
      <p:sp>
        <p:nvSpPr>
          <p:cNvPr id="3" name="Date Placeholder 7">
            <a:extLst>
              <a:ext uri="{FF2B5EF4-FFF2-40B4-BE49-F238E27FC236}">
                <a16:creationId xmlns:a16="http://schemas.microsoft.com/office/drawing/2014/main" id="{22CD8087-17C4-BF21-A64E-00B25AA86848}"/>
              </a:ext>
            </a:extLst>
          </p:cNvPr>
          <p:cNvSpPr txBox="1">
            <a:spLocks/>
          </p:cNvSpPr>
          <p:nvPr/>
        </p:nvSpPr>
        <p:spPr>
          <a:xfrm>
            <a:off x="7909560" y="6409944"/>
            <a:ext cx="3703320" cy="448056"/>
          </a:xfrm>
          <a:prstGeom prst="rect">
            <a:avLst/>
          </a:prstGeom>
        </p:spPr>
        <p:txBody>
          <a:bodyPr vert="horz" lIns="91440" tIns="45720" rIns="91440" bIns="45720" rtlCol="0" anchor="ctr"/>
          <a:lstStyle>
            <a:defPPr>
              <a:defRPr lang="en-US"/>
            </a:defPPr>
            <a:lvl1pPr marL="0" algn="r" defTabSz="914400" rtl="0" eaLnBrk="1" latinLnBrk="0" hangingPunct="1">
              <a:defRPr sz="800" kern="1200" cap="all" spc="30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1"/>
                </a:solidFill>
              </a:rPr>
              <a:t>Team Mavericks – Hobby swap</a:t>
            </a:r>
          </a:p>
        </p:txBody>
      </p:sp>
      <p:sp>
        <p:nvSpPr>
          <p:cNvPr id="4" name="TextBox 3">
            <a:extLst>
              <a:ext uri="{FF2B5EF4-FFF2-40B4-BE49-F238E27FC236}">
                <a16:creationId xmlns:a16="http://schemas.microsoft.com/office/drawing/2014/main" id="{14FE4A5C-73C4-BD63-18C4-DF941F97B60B}"/>
              </a:ext>
            </a:extLst>
          </p:cNvPr>
          <p:cNvSpPr txBox="1"/>
          <p:nvPr/>
        </p:nvSpPr>
        <p:spPr>
          <a:xfrm>
            <a:off x="4281294" y="1701047"/>
            <a:ext cx="3216316" cy="523220"/>
          </a:xfrm>
          <a:prstGeom prst="rect">
            <a:avLst/>
          </a:prstGeom>
          <a:noFill/>
        </p:spPr>
        <p:txBody>
          <a:bodyPr wrap="square" rtlCol="0">
            <a:spAutoFit/>
          </a:bodyPr>
          <a:lstStyle/>
          <a:p>
            <a:r>
              <a:rPr lang="en-US" sz="2800" b="1">
                <a:latin typeface="+mj-lt"/>
                <a:cs typeface="Baloo Bhaijaan" panose="03080902040302020200" pitchFamily="66" charset="-78"/>
              </a:rPr>
              <a:t>VISION</a:t>
            </a:r>
          </a:p>
        </p:txBody>
      </p:sp>
      <p:sp>
        <p:nvSpPr>
          <p:cNvPr id="8" name="TextBox 7">
            <a:extLst>
              <a:ext uri="{FF2B5EF4-FFF2-40B4-BE49-F238E27FC236}">
                <a16:creationId xmlns:a16="http://schemas.microsoft.com/office/drawing/2014/main" id="{40D758B2-3B8D-D039-C75E-71CE2D28FA7D}"/>
              </a:ext>
            </a:extLst>
          </p:cNvPr>
          <p:cNvSpPr txBox="1"/>
          <p:nvPr/>
        </p:nvSpPr>
        <p:spPr>
          <a:xfrm>
            <a:off x="8115299" y="1701047"/>
            <a:ext cx="3216316" cy="523220"/>
          </a:xfrm>
          <a:prstGeom prst="rect">
            <a:avLst/>
          </a:prstGeom>
          <a:noFill/>
        </p:spPr>
        <p:txBody>
          <a:bodyPr wrap="square" rtlCol="0">
            <a:spAutoFit/>
          </a:bodyPr>
          <a:lstStyle/>
          <a:p>
            <a:r>
              <a:rPr lang="en-US" sz="2800" b="1">
                <a:latin typeface="+mj-lt"/>
                <a:cs typeface="Baloo Bhaijaan" panose="03080902040302020200" pitchFamily="66" charset="-78"/>
              </a:rPr>
              <a:t>MISSION</a:t>
            </a:r>
          </a:p>
        </p:txBody>
      </p:sp>
    </p:spTree>
    <p:extLst>
      <p:ext uri="{BB962C8B-B14F-4D97-AF65-F5344CB8AC3E}">
        <p14:creationId xmlns:p14="http://schemas.microsoft.com/office/powerpoint/2010/main" val="320826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2" name="Rectangle 441">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 name="Rectangle 443">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46" name="Rectangle 445">
            <a:extLst>
              <a:ext uri="{FF2B5EF4-FFF2-40B4-BE49-F238E27FC236}">
                <a16:creationId xmlns:a16="http://schemas.microsoft.com/office/drawing/2014/main" id="{4DC72873-26E4-480E-A6DF-B46C3C3B20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9" name="Picture 328" descr="A pie chart with numbers and a pie chart&#10;&#10;Description automatically generated">
            <a:extLst>
              <a:ext uri="{FF2B5EF4-FFF2-40B4-BE49-F238E27FC236}">
                <a16:creationId xmlns:a16="http://schemas.microsoft.com/office/drawing/2014/main" id="{13311B71-1C07-6413-2C05-8DF2CC30A905}"/>
              </a:ext>
            </a:extLst>
          </p:cNvPr>
          <p:cNvPicPr>
            <a:picLocks noChangeAspect="1"/>
          </p:cNvPicPr>
          <p:nvPr/>
        </p:nvPicPr>
        <p:blipFill rotWithShape="1">
          <a:blip r:embed="rId2"/>
          <a:srcRect t="79" r="31580" b="317"/>
          <a:stretch/>
        </p:blipFill>
        <p:spPr>
          <a:xfrm>
            <a:off x="8418512" y="383060"/>
            <a:ext cx="3626570" cy="3075225"/>
          </a:xfrm>
          <a:prstGeom prst="rect">
            <a:avLst/>
          </a:prstGeom>
        </p:spPr>
      </p:pic>
      <p:sp>
        <p:nvSpPr>
          <p:cNvPr id="448" name="Rectangle 447">
            <a:extLst>
              <a:ext uri="{FF2B5EF4-FFF2-40B4-BE49-F238E27FC236}">
                <a16:creationId xmlns:a16="http://schemas.microsoft.com/office/drawing/2014/main" id="{4457AC84-54DC-4674-9D69-267D41E478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51"/>
            <a:ext cx="12191999" cy="457200"/>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Rectangle 449">
            <a:extLst>
              <a:ext uri="{FF2B5EF4-FFF2-40B4-BE49-F238E27FC236}">
                <a16:creationId xmlns:a16="http://schemas.microsoft.com/office/drawing/2014/main" id="{632EDC30-68A5-429D-BE44-0BF966D37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8749"/>
            <a:ext cx="4076696" cy="457202"/>
          </a:xfrm>
          <a:prstGeom prst="rect">
            <a:avLst/>
          </a:prstGeom>
          <a:gradFill>
            <a:gsLst>
              <a:gs pos="0">
                <a:schemeClr val="accent2">
                  <a:lumMod val="60000"/>
                  <a:lumOff val="40000"/>
                </a:schemeClr>
              </a:gs>
              <a:gs pos="99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5">
            <a:extLst>
              <a:ext uri="{FF2B5EF4-FFF2-40B4-BE49-F238E27FC236}">
                <a16:creationId xmlns:a16="http://schemas.microsoft.com/office/drawing/2014/main" id="{BECA9BCD-39A0-F509-DC70-576CE77078F3}"/>
              </a:ext>
            </a:extLst>
          </p:cNvPr>
          <p:cNvSpPr>
            <a:spLocks noGrp="1"/>
          </p:cNvSpPr>
          <p:nvPr>
            <p:ph type="dt" sz="half" idx="10"/>
          </p:nvPr>
        </p:nvSpPr>
        <p:spPr>
          <a:xfrm>
            <a:off x="7910111" y="6409170"/>
            <a:ext cx="3562561" cy="448830"/>
          </a:xfrm>
        </p:spPr>
        <p:txBody>
          <a:bodyPr vert="horz" lIns="91440" tIns="45720" rIns="91440" bIns="45720" rtlCol="0" anchor="ctr">
            <a:normAutofit/>
          </a:bodyPr>
          <a:lstStyle/>
          <a:p>
            <a:pPr>
              <a:spcAft>
                <a:spcPts val="600"/>
              </a:spcAft>
            </a:pPr>
            <a:endParaRPr lang="en-US"/>
          </a:p>
          <a:p>
            <a:pPr>
              <a:spcAft>
                <a:spcPts val="600"/>
              </a:spcAft>
            </a:pPr>
            <a:endParaRPr lang="en-US">
              <a:solidFill>
                <a:schemeClr val="bg1"/>
              </a:solidFill>
            </a:endParaRPr>
          </a:p>
        </p:txBody>
      </p:sp>
      <p:sp>
        <p:nvSpPr>
          <p:cNvPr id="17" name="Slide Number Placeholder 16">
            <a:extLst>
              <a:ext uri="{FF2B5EF4-FFF2-40B4-BE49-F238E27FC236}">
                <a16:creationId xmlns:a16="http://schemas.microsoft.com/office/drawing/2014/main" id="{9DAEE2EB-65C4-7CC3-E3A7-A25DF4EE93FD}"/>
              </a:ext>
            </a:extLst>
          </p:cNvPr>
          <p:cNvSpPr>
            <a:spLocks noGrp="1"/>
          </p:cNvSpPr>
          <p:nvPr>
            <p:ph type="sldNum" sz="quarter" idx="12"/>
          </p:nvPr>
        </p:nvSpPr>
        <p:spPr>
          <a:xfrm>
            <a:off x="11669678" y="6408742"/>
            <a:ext cx="438652" cy="448830"/>
          </a:xfrm>
        </p:spPr>
        <p:txBody>
          <a:bodyPr vert="horz" lIns="91440" tIns="45720" rIns="91440" bIns="45720" rtlCol="0" anchor="ctr">
            <a:normAutofit/>
          </a:bodyPr>
          <a:lstStyle/>
          <a:p>
            <a:pPr>
              <a:spcAft>
                <a:spcPts val="600"/>
              </a:spcAft>
            </a:pPr>
            <a:fld id="{C01389E6-C847-4AD0-B56D-D205B2EAB1EE}" type="slidenum">
              <a:rPr lang="en-US">
                <a:solidFill>
                  <a:schemeClr val="bg1"/>
                </a:solidFill>
              </a:rPr>
              <a:pPr>
                <a:spcAft>
                  <a:spcPts val="600"/>
                </a:spcAft>
              </a:pPr>
              <a:t>5</a:t>
            </a:fld>
            <a:endParaRPr lang="en-US">
              <a:solidFill>
                <a:schemeClr val="bg1"/>
              </a:solidFill>
            </a:endParaRPr>
          </a:p>
        </p:txBody>
      </p:sp>
      <p:graphicFrame>
        <p:nvGraphicFramePr>
          <p:cNvPr id="48" name="TextBox 18">
            <a:extLst>
              <a:ext uri="{FF2B5EF4-FFF2-40B4-BE49-F238E27FC236}">
                <a16:creationId xmlns:a16="http://schemas.microsoft.com/office/drawing/2014/main" id="{8DDB84CA-E753-AD9B-8C22-29B9D6B92C4A}"/>
              </a:ext>
            </a:extLst>
          </p:cNvPr>
          <p:cNvGraphicFramePr/>
          <p:nvPr>
            <p:extLst>
              <p:ext uri="{D42A27DB-BD31-4B8C-83A1-F6EECF244321}">
                <p14:modId xmlns:p14="http://schemas.microsoft.com/office/powerpoint/2010/main" val="717132315"/>
              </p:ext>
            </p:extLst>
          </p:nvPr>
        </p:nvGraphicFramePr>
        <p:xfrm>
          <a:off x="159898" y="4046323"/>
          <a:ext cx="11959650" cy="23164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27" name="Picture 326" descr="A pie chart with red and blue circles&#10;&#10;Description automatically generated">
            <a:extLst>
              <a:ext uri="{FF2B5EF4-FFF2-40B4-BE49-F238E27FC236}">
                <a16:creationId xmlns:a16="http://schemas.microsoft.com/office/drawing/2014/main" id="{94C02DD6-8935-B927-A614-F94EFFC3D19B}"/>
              </a:ext>
            </a:extLst>
          </p:cNvPr>
          <p:cNvPicPr>
            <a:picLocks noChangeAspect="1"/>
          </p:cNvPicPr>
          <p:nvPr/>
        </p:nvPicPr>
        <p:blipFill rotWithShape="1">
          <a:blip r:embed="rId8"/>
          <a:srcRect l="-3359" t="-1291" r="6201" b="816"/>
          <a:stretch/>
        </p:blipFill>
        <p:spPr>
          <a:xfrm>
            <a:off x="-108261" y="327878"/>
            <a:ext cx="4284967" cy="2880360"/>
          </a:xfrm>
          <a:prstGeom prst="rect">
            <a:avLst/>
          </a:prstGeom>
        </p:spPr>
      </p:pic>
      <p:pic>
        <p:nvPicPr>
          <p:cNvPr id="328" name="Picture 327" descr="A pie chart with numbers and text&#10;&#10;Description automatically generated">
            <a:extLst>
              <a:ext uri="{FF2B5EF4-FFF2-40B4-BE49-F238E27FC236}">
                <a16:creationId xmlns:a16="http://schemas.microsoft.com/office/drawing/2014/main" id="{552A539B-8341-BE70-DA2C-EC4D2087624C}"/>
              </a:ext>
            </a:extLst>
          </p:cNvPr>
          <p:cNvPicPr>
            <a:picLocks noChangeAspect="1"/>
          </p:cNvPicPr>
          <p:nvPr/>
        </p:nvPicPr>
        <p:blipFill rotWithShape="1">
          <a:blip r:embed="rId9"/>
          <a:srcRect l="1522" t="-319" r="17040" b="255"/>
          <a:stretch/>
        </p:blipFill>
        <p:spPr>
          <a:xfrm>
            <a:off x="4330507" y="383060"/>
            <a:ext cx="4328016" cy="2991295"/>
          </a:xfrm>
          <a:prstGeom prst="rect">
            <a:avLst/>
          </a:prstGeom>
        </p:spPr>
      </p:pic>
      <p:sp>
        <p:nvSpPr>
          <p:cNvPr id="491" name="TextBox 490">
            <a:extLst>
              <a:ext uri="{FF2B5EF4-FFF2-40B4-BE49-F238E27FC236}">
                <a16:creationId xmlns:a16="http://schemas.microsoft.com/office/drawing/2014/main" id="{6A925B69-1EC1-8865-4CBC-7103137AC3BA}"/>
              </a:ext>
            </a:extLst>
          </p:cNvPr>
          <p:cNvSpPr txBox="1"/>
          <p:nvPr/>
        </p:nvSpPr>
        <p:spPr>
          <a:xfrm>
            <a:off x="242116" y="3347390"/>
            <a:ext cx="759189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latin typeface="Calibri"/>
                <a:cs typeface="Calibri"/>
              </a:rPr>
              <a:t>Key Takeaways</a:t>
            </a:r>
          </a:p>
        </p:txBody>
      </p:sp>
      <p:sp>
        <p:nvSpPr>
          <p:cNvPr id="4" name="Date Placeholder 7">
            <a:extLst>
              <a:ext uri="{FF2B5EF4-FFF2-40B4-BE49-F238E27FC236}">
                <a16:creationId xmlns:a16="http://schemas.microsoft.com/office/drawing/2014/main" id="{4A8EE6FB-3B1E-60C5-017F-F549CA3A424C}"/>
              </a:ext>
            </a:extLst>
          </p:cNvPr>
          <p:cNvSpPr txBox="1">
            <a:spLocks/>
          </p:cNvSpPr>
          <p:nvPr/>
        </p:nvSpPr>
        <p:spPr>
          <a:xfrm>
            <a:off x="7909560" y="6409944"/>
            <a:ext cx="3703320" cy="448056"/>
          </a:xfrm>
          <a:prstGeom prst="rect">
            <a:avLst/>
          </a:prstGeom>
        </p:spPr>
        <p:txBody>
          <a:bodyPr vert="horz" lIns="91440" tIns="45720" rIns="91440" bIns="45720" rtlCol="0" anchor="ctr"/>
          <a:lstStyle>
            <a:defPPr>
              <a:defRPr lang="en-US"/>
            </a:defPPr>
            <a:lvl1pPr marL="0" algn="r" defTabSz="914400" rtl="0" eaLnBrk="1" latinLnBrk="0" hangingPunct="1">
              <a:defRPr sz="800" kern="1200" cap="all" spc="30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Team Mavericks – Hobby swap</a:t>
            </a:r>
          </a:p>
        </p:txBody>
      </p:sp>
    </p:spTree>
    <p:extLst>
      <p:ext uri="{BB962C8B-B14F-4D97-AF65-F5344CB8AC3E}">
        <p14:creationId xmlns:p14="http://schemas.microsoft.com/office/powerpoint/2010/main" val="4188850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Product"/>
          <p:cNvSpPr txBox="1"/>
          <p:nvPr/>
        </p:nvSpPr>
        <p:spPr>
          <a:xfrm>
            <a:off x="2745637" y="2445318"/>
            <a:ext cx="2387742" cy="4174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90" tIns="34290" rIns="34290" bIns="34290" numCol="1" anchor="ctr">
            <a:spAutoFit/>
          </a:bodyPr>
          <a:lstStyle>
            <a:lvl1pPr algn="ctr" defTabSz="800100">
              <a:lnSpc>
                <a:spcPct val="90000"/>
              </a:lnSpc>
              <a:spcBef>
                <a:spcPts val="700"/>
              </a:spcBef>
              <a:defRPr b="1">
                <a:solidFill>
                  <a:srgbClr val="FFFFFF"/>
                </a:solidFill>
                <a:latin typeface="Arial"/>
                <a:ea typeface="Arial"/>
                <a:cs typeface="Arial"/>
                <a:sym typeface="Arial"/>
              </a:defRPr>
            </a:lvl1pPr>
          </a:lstStyle>
          <a:p>
            <a:pPr defTabSz="1016127">
              <a:spcBef>
                <a:spcPts val="889"/>
              </a:spcBef>
            </a:pPr>
            <a:r>
              <a:rPr lang="en-US" sz="2286" b="1" kern="1200">
                <a:solidFill>
                  <a:srgbClr val="FFFFFF"/>
                </a:solidFill>
                <a:latin typeface="Arial"/>
                <a:ea typeface="Arial"/>
                <a:cs typeface="Arial"/>
                <a:sym typeface="Arial"/>
              </a:rPr>
              <a:t>Q4</a:t>
            </a:r>
            <a:endParaRPr/>
          </a:p>
        </p:txBody>
      </p:sp>
      <p:sp>
        <p:nvSpPr>
          <p:cNvPr id="114" name="Product"/>
          <p:cNvSpPr txBox="1"/>
          <p:nvPr/>
        </p:nvSpPr>
        <p:spPr>
          <a:xfrm>
            <a:off x="2745637" y="3685434"/>
            <a:ext cx="2387742" cy="4174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90" tIns="34290" rIns="34290" bIns="34290" numCol="1" anchor="ctr">
            <a:spAutoFit/>
          </a:bodyPr>
          <a:lstStyle>
            <a:lvl1pPr algn="ctr" defTabSz="800100">
              <a:lnSpc>
                <a:spcPct val="90000"/>
              </a:lnSpc>
              <a:spcBef>
                <a:spcPts val="700"/>
              </a:spcBef>
              <a:defRPr b="1">
                <a:solidFill>
                  <a:srgbClr val="FFFFFF"/>
                </a:solidFill>
                <a:latin typeface="Arial"/>
                <a:ea typeface="Arial"/>
                <a:cs typeface="Arial"/>
                <a:sym typeface="Arial"/>
              </a:defRPr>
            </a:lvl1pPr>
          </a:lstStyle>
          <a:p>
            <a:pPr defTabSz="1016127">
              <a:spcBef>
                <a:spcPts val="889"/>
              </a:spcBef>
            </a:pPr>
            <a:r>
              <a:rPr lang="en-US" sz="2286" b="1" kern="1200">
                <a:solidFill>
                  <a:srgbClr val="FFFFFF"/>
                </a:solidFill>
                <a:latin typeface="Arial"/>
                <a:ea typeface="Arial"/>
                <a:cs typeface="Arial"/>
                <a:sym typeface="Arial"/>
              </a:rPr>
              <a:t>Q5</a:t>
            </a:r>
            <a:endParaRPr/>
          </a:p>
        </p:txBody>
      </p:sp>
      <p:sp>
        <p:nvSpPr>
          <p:cNvPr id="117" name="Product"/>
          <p:cNvSpPr txBox="1"/>
          <p:nvPr/>
        </p:nvSpPr>
        <p:spPr>
          <a:xfrm>
            <a:off x="2760504" y="4925555"/>
            <a:ext cx="2387746" cy="4174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90" tIns="34290" rIns="34290" bIns="34290" numCol="1" anchor="ctr">
            <a:spAutoFit/>
          </a:bodyPr>
          <a:lstStyle>
            <a:lvl1pPr algn="ctr" defTabSz="800100">
              <a:lnSpc>
                <a:spcPct val="90000"/>
              </a:lnSpc>
              <a:spcBef>
                <a:spcPts val="700"/>
              </a:spcBef>
              <a:defRPr b="1">
                <a:solidFill>
                  <a:srgbClr val="FFFFFF"/>
                </a:solidFill>
                <a:latin typeface="Arial"/>
                <a:ea typeface="Arial"/>
                <a:cs typeface="Arial"/>
                <a:sym typeface="Arial"/>
              </a:defRPr>
            </a:lvl1pPr>
          </a:lstStyle>
          <a:p>
            <a:pPr defTabSz="1016127">
              <a:spcBef>
                <a:spcPts val="889"/>
              </a:spcBef>
            </a:pPr>
            <a:r>
              <a:rPr lang="en-US" sz="2286" b="1" kern="1200">
                <a:solidFill>
                  <a:srgbClr val="FFFFFF"/>
                </a:solidFill>
                <a:latin typeface="Arial"/>
                <a:ea typeface="Arial"/>
                <a:cs typeface="Arial"/>
                <a:sym typeface="Arial"/>
              </a:rPr>
              <a:t>Q6</a:t>
            </a:r>
            <a:endParaRPr/>
          </a:p>
        </p:txBody>
      </p:sp>
      <p:sp>
        <p:nvSpPr>
          <p:cNvPr id="98" name="Shape"/>
          <p:cNvSpPr/>
          <p:nvPr/>
        </p:nvSpPr>
        <p:spPr>
          <a:xfrm rot="5400000">
            <a:off x="7771742" y="-380600"/>
            <a:ext cx="944861" cy="6069250"/>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334"/>
                  <a:pt x="21600" y="746"/>
                </a:cubicBezTo>
                <a:lnTo>
                  <a:pt x="21600" y="21600"/>
                </a:lnTo>
                <a:lnTo>
                  <a:pt x="0" y="21600"/>
                </a:lnTo>
                <a:lnTo>
                  <a:pt x="0" y="746"/>
                </a:lnTo>
                <a:cubicBezTo>
                  <a:pt x="0" y="334"/>
                  <a:pt x="1612" y="0"/>
                  <a:pt x="3600" y="0"/>
                </a:cubicBezTo>
                <a:close/>
              </a:path>
            </a:pathLst>
          </a:custGeom>
          <a:solidFill>
            <a:schemeClr val="accent3">
              <a:lumMod val="20000"/>
              <a:lumOff val="80000"/>
            </a:schemeClr>
          </a:solidFill>
          <a:ln w="25400" cap="flat">
            <a:solidFill>
              <a:schemeClr val="tx1"/>
            </a:solidFill>
            <a:prstDash val="solid"/>
            <a:round/>
          </a:ln>
          <a:effectLst>
            <a:outerShdw blurRad="50800" dist="38100" dir="2700000" algn="tl" rotWithShape="0">
              <a:prstClr val="black">
                <a:alpha val="40000"/>
              </a:prstClr>
            </a:outerShdw>
          </a:effectLst>
        </p:spPr>
        <p:txBody>
          <a:bodyPr wrap="square" lIns="45718" tIns="45718" rIns="45718" bIns="45718" numCol="1" anchor="ctr">
            <a:noAutofit/>
          </a:bodyPr>
          <a:lstStyle/>
          <a:p>
            <a:pPr defTabSz="711200">
              <a:lnSpc>
                <a:spcPct val="90000"/>
              </a:lnSpc>
              <a:spcBef>
                <a:spcPts val="300"/>
              </a:spcBef>
            </a:pPr>
            <a:endParaRPr/>
          </a:p>
        </p:txBody>
      </p:sp>
      <p:sp>
        <p:nvSpPr>
          <p:cNvPr id="101" name="Shape"/>
          <p:cNvSpPr/>
          <p:nvPr/>
        </p:nvSpPr>
        <p:spPr>
          <a:xfrm rot="5400000">
            <a:off x="7742657" y="899886"/>
            <a:ext cx="1018241" cy="6054290"/>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356"/>
                  <a:pt x="21600" y="794"/>
                </a:cubicBezTo>
                <a:lnTo>
                  <a:pt x="21600" y="21600"/>
                </a:lnTo>
                <a:lnTo>
                  <a:pt x="0" y="21600"/>
                </a:lnTo>
                <a:lnTo>
                  <a:pt x="0" y="794"/>
                </a:lnTo>
                <a:cubicBezTo>
                  <a:pt x="0" y="356"/>
                  <a:pt x="1612" y="0"/>
                  <a:pt x="3600" y="0"/>
                </a:cubicBezTo>
                <a:close/>
              </a:path>
            </a:pathLst>
          </a:custGeom>
          <a:solidFill>
            <a:schemeClr val="accent3">
              <a:lumMod val="20000"/>
              <a:lumOff val="80000"/>
            </a:schemeClr>
          </a:solidFill>
          <a:ln w="25400" cap="flat">
            <a:solidFill>
              <a:schemeClr val="tx1"/>
            </a:solidFill>
            <a:prstDash val="solid"/>
            <a:round/>
          </a:ln>
          <a:effectLst>
            <a:outerShdw blurRad="50800" dist="38100" dir="2700000" algn="tl" rotWithShape="0">
              <a:prstClr val="black">
                <a:alpha val="40000"/>
              </a:prstClr>
            </a:outerShdw>
            <a:softEdge rad="12700"/>
          </a:effectLst>
        </p:spPr>
        <p:txBody>
          <a:bodyPr wrap="square" lIns="45718" tIns="45718" rIns="45718" bIns="45718" numCol="1" anchor="ctr">
            <a:noAutofit/>
          </a:bodyPr>
          <a:lstStyle/>
          <a:p>
            <a:pPr defTabSz="711200">
              <a:lnSpc>
                <a:spcPct val="90000"/>
              </a:lnSpc>
              <a:spcBef>
                <a:spcPts val="300"/>
              </a:spcBef>
              <a:defRPr sz="2400"/>
            </a:pPr>
            <a:endParaRPr sz="2400"/>
          </a:p>
        </p:txBody>
      </p:sp>
      <p:sp>
        <p:nvSpPr>
          <p:cNvPr id="102" name="Release…"/>
          <p:cNvSpPr/>
          <p:nvPr/>
        </p:nvSpPr>
        <p:spPr>
          <a:xfrm>
            <a:off x="5249987" y="3403995"/>
            <a:ext cx="5082973" cy="132215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3825" tIns="123825" rIns="123825" bIns="123825" numCol="1" anchor="ctr">
            <a:spAutoFit/>
          </a:bodyPr>
          <a:lstStyle/>
          <a:p>
            <a:pPr marL="170815" lvl="1" indent="-170815" defTabSz="903224">
              <a:lnSpc>
                <a:spcPct val="90000"/>
              </a:lnSpc>
              <a:spcBef>
                <a:spcPts val="200"/>
              </a:spcBef>
              <a:buSzPct val="100000"/>
              <a:buFont typeface="Arial"/>
              <a:buChar char="•"/>
              <a:defRPr sz="1400">
                <a:latin typeface="Arial"/>
                <a:ea typeface="Arial"/>
                <a:cs typeface="Arial"/>
                <a:sym typeface="Arial"/>
              </a:defRPr>
            </a:pPr>
            <a:r>
              <a:rPr lang="en-US" sz="1350" b="1">
                <a:solidFill>
                  <a:schemeClr val="accent1"/>
                </a:solidFill>
                <a:latin typeface="Calibri Light"/>
                <a:cs typeface="Arial"/>
                <a:sym typeface="Arial"/>
              </a:rPr>
              <a:t>Points Ratings </a:t>
            </a:r>
            <a:r>
              <a:rPr lang="en-US" sz="1350" b="1" kern="1200">
                <a:solidFill>
                  <a:schemeClr val="accent1"/>
                </a:solidFill>
                <a:latin typeface="Calibri Light"/>
                <a:cs typeface="Arial"/>
                <a:sym typeface="Arial"/>
              </a:rPr>
              <a:t>and </a:t>
            </a:r>
            <a:r>
              <a:rPr lang="en-US" sz="1350" b="1">
                <a:solidFill>
                  <a:schemeClr val="accent1"/>
                </a:solidFill>
                <a:latin typeface="Calibri Light"/>
                <a:cs typeface="Arial"/>
                <a:sym typeface="Arial"/>
              </a:rPr>
              <a:t>feedback</a:t>
            </a:r>
            <a:endParaRPr lang="en-US" sz="1350" b="1" kern="1200">
              <a:solidFill>
                <a:schemeClr val="accent1"/>
              </a:solidFill>
              <a:latin typeface="Calibri Light"/>
              <a:cs typeface="Arial"/>
            </a:endParaRPr>
          </a:p>
          <a:p>
            <a:pPr marL="170815" lvl="1" indent="-170815" defTabSz="903224">
              <a:lnSpc>
                <a:spcPct val="90000"/>
              </a:lnSpc>
              <a:spcBef>
                <a:spcPts val="200"/>
              </a:spcBef>
              <a:buFont typeface="Arial"/>
              <a:buChar char="•"/>
              <a:defRPr sz="1400">
                <a:latin typeface="Arial"/>
                <a:ea typeface="Arial"/>
                <a:cs typeface="Arial"/>
                <a:sym typeface="Arial"/>
              </a:defRPr>
            </a:pPr>
            <a:r>
              <a:rPr lang="en-US" sz="1350" b="1">
                <a:solidFill>
                  <a:schemeClr val="accent1"/>
                </a:solidFill>
                <a:latin typeface="Calibri Light"/>
                <a:cs typeface="Arial"/>
                <a:sym typeface="Arial"/>
              </a:rPr>
              <a:t>Matching Algo, Skill discovery </a:t>
            </a:r>
            <a:r>
              <a:rPr lang="en-US" sz="1350" b="1" kern="1200">
                <a:solidFill>
                  <a:schemeClr val="accent1"/>
                </a:solidFill>
                <a:latin typeface="Calibri Light"/>
                <a:cs typeface="Arial"/>
                <a:sym typeface="Arial"/>
              </a:rPr>
              <a:t>and </a:t>
            </a:r>
            <a:r>
              <a:rPr lang="en-US" sz="1350" b="1">
                <a:solidFill>
                  <a:schemeClr val="accent1"/>
                </a:solidFill>
                <a:latin typeface="Calibri Light"/>
                <a:cs typeface="Arial"/>
                <a:sym typeface="Arial"/>
              </a:rPr>
              <a:t>user verification</a:t>
            </a:r>
            <a:endParaRPr lang="en-US" sz="1350" b="1" kern="1200">
              <a:solidFill>
                <a:schemeClr val="accent1"/>
              </a:solidFill>
              <a:latin typeface="Calibri Light"/>
              <a:cs typeface="Arial"/>
            </a:endParaRPr>
          </a:p>
          <a:p>
            <a:pPr marL="170815" lvl="1" indent="-170815" defTabSz="903224">
              <a:lnSpc>
                <a:spcPct val="90000"/>
              </a:lnSpc>
              <a:spcBef>
                <a:spcPts val="200"/>
              </a:spcBef>
              <a:buFont typeface="Arial"/>
              <a:buChar char="•"/>
              <a:defRPr sz="1400">
                <a:latin typeface="Arial"/>
                <a:ea typeface="Arial"/>
                <a:cs typeface="Arial"/>
                <a:sym typeface="Arial"/>
              </a:defRPr>
            </a:pPr>
            <a:r>
              <a:rPr lang="en-US" sz="1350" b="1">
                <a:solidFill>
                  <a:schemeClr val="accent1"/>
                </a:solidFill>
                <a:latin typeface="Calibri Light"/>
                <a:cs typeface="Arial"/>
                <a:sym typeface="Arial"/>
              </a:rPr>
              <a:t>Ad Monetization</a:t>
            </a:r>
            <a:endParaRPr lang="en-US" sz="1350" b="1" kern="1200">
              <a:solidFill>
                <a:schemeClr val="accent1"/>
              </a:solidFill>
              <a:latin typeface="Calibri Light"/>
              <a:cs typeface="Arial"/>
            </a:endParaRPr>
          </a:p>
          <a:p>
            <a:pPr marL="170815" lvl="1" indent="-170815" defTabSz="903224">
              <a:lnSpc>
                <a:spcPct val="90000"/>
              </a:lnSpc>
              <a:spcBef>
                <a:spcPts val="200"/>
              </a:spcBef>
              <a:buFont typeface="Arial"/>
              <a:buChar char="•"/>
              <a:defRPr sz="1400">
                <a:latin typeface="Arial"/>
                <a:ea typeface="Arial"/>
                <a:cs typeface="Arial"/>
                <a:sym typeface="Arial"/>
              </a:defRPr>
            </a:pPr>
            <a:r>
              <a:rPr lang="en-US" sz="1350" b="1">
                <a:solidFill>
                  <a:schemeClr val="accent1"/>
                </a:solidFill>
                <a:latin typeface="Calibri Light"/>
                <a:cs typeface="Arial"/>
                <a:sym typeface="Arial"/>
              </a:rPr>
              <a:t>Mobile App (IOS &amp; Android)</a:t>
            </a:r>
            <a:endParaRPr lang="en-US" sz="1350" b="1">
              <a:solidFill>
                <a:schemeClr val="accent1"/>
              </a:solidFill>
              <a:latin typeface="Calibri Light"/>
            </a:endParaRPr>
          </a:p>
          <a:p>
            <a:pPr marL="170815" lvl="1" indent="-170815" defTabSz="711200">
              <a:lnSpc>
                <a:spcPct val="90000"/>
              </a:lnSpc>
              <a:spcBef>
                <a:spcPts val="200"/>
              </a:spcBef>
              <a:buSzPct val="100000"/>
              <a:buChar char="•"/>
              <a:defRPr sz="1400">
                <a:latin typeface="Arial"/>
                <a:ea typeface="Arial"/>
                <a:cs typeface="Arial"/>
                <a:sym typeface="Arial"/>
              </a:defRPr>
            </a:pPr>
            <a:endParaRPr lang="en-US" sz="1350"/>
          </a:p>
        </p:txBody>
      </p:sp>
      <p:sp>
        <p:nvSpPr>
          <p:cNvPr id="104" name="Shape"/>
          <p:cNvSpPr/>
          <p:nvPr/>
        </p:nvSpPr>
        <p:spPr>
          <a:xfrm rot="5400000">
            <a:off x="7771743" y="2099634"/>
            <a:ext cx="944862" cy="6069246"/>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334"/>
                  <a:pt x="21600" y="746"/>
                </a:cubicBezTo>
                <a:lnTo>
                  <a:pt x="21600" y="21600"/>
                </a:lnTo>
                <a:lnTo>
                  <a:pt x="0" y="21600"/>
                </a:lnTo>
                <a:lnTo>
                  <a:pt x="0" y="746"/>
                </a:lnTo>
                <a:cubicBezTo>
                  <a:pt x="0" y="334"/>
                  <a:pt x="1612" y="0"/>
                  <a:pt x="3600" y="0"/>
                </a:cubicBezTo>
                <a:close/>
              </a:path>
            </a:pathLst>
          </a:custGeom>
          <a:solidFill>
            <a:schemeClr val="accent3">
              <a:lumMod val="20000"/>
              <a:lumOff val="80000"/>
            </a:schemeClr>
          </a:solidFill>
          <a:ln w="25400" cap="flat">
            <a:solidFill>
              <a:schemeClr val="tx1"/>
            </a:solidFill>
            <a:prstDash val="solid"/>
            <a:round/>
          </a:ln>
          <a:effectLst>
            <a:outerShdw blurRad="50800" dist="38100" dir="2700000" algn="tl" rotWithShape="0">
              <a:prstClr val="black">
                <a:alpha val="40000"/>
              </a:prstClr>
            </a:outerShdw>
          </a:effectLst>
        </p:spPr>
        <p:txBody>
          <a:bodyPr wrap="square" lIns="45718" tIns="45718" rIns="45718" bIns="45718" numCol="1" anchor="ctr">
            <a:noAutofit/>
          </a:bodyPr>
          <a:lstStyle/>
          <a:p>
            <a:pPr defTabSz="711200">
              <a:lnSpc>
                <a:spcPct val="90000"/>
              </a:lnSpc>
              <a:spcBef>
                <a:spcPts val="300"/>
              </a:spcBef>
              <a:defRPr sz="2400"/>
            </a:pPr>
            <a:endParaRPr sz="2400"/>
          </a:p>
        </p:txBody>
      </p:sp>
      <p:sp>
        <p:nvSpPr>
          <p:cNvPr id="110" name="Rounded Rectangle"/>
          <p:cNvSpPr/>
          <p:nvPr/>
        </p:nvSpPr>
        <p:spPr>
          <a:xfrm>
            <a:off x="2644321" y="2063487"/>
            <a:ext cx="2590376" cy="1186103"/>
          </a:xfrm>
          <a:prstGeom prst="roundRect">
            <a:avLst>
              <a:gd name="adj" fmla="val 16667"/>
            </a:avLst>
          </a:prstGeom>
          <a:solidFill>
            <a:schemeClr val="tx2"/>
          </a:solidFill>
          <a:ln w="25400" cap="flat">
            <a:noFill/>
            <a:prstDash val="solid"/>
            <a:rou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45718" tIns="45718" rIns="45718" bIns="45718" numCol="1" anchor="ctr">
            <a:noAutofit/>
          </a:bodyPr>
          <a:lstStyle/>
          <a:p>
            <a:pPr algn="ctr" defTabSz="1016127">
              <a:lnSpc>
                <a:spcPct val="90000"/>
              </a:lnSpc>
              <a:spcBef>
                <a:spcPts val="889"/>
              </a:spcBef>
              <a:defRPr sz="2400" b="1">
                <a:solidFill>
                  <a:srgbClr val="FFFFFF"/>
                </a:solidFill>
              </a:defRPr>
            </a:pPr>
            <a:r>
              <a:rPr lang="en-US" b="1">
                <a:solidFill>
                  <a:srgbClr val="FFFFFF"/>
                </a:solidFill>
                <a:latin typeface="Calibri Light"/>
                <a:cs typeface="Arial"/>
              </a:rPr>
              <a:t>2024-Q1</a:t>
            </a:r>
            <a:endParaRPr lang="en-US" dirty="0">
              <a:latin typeface="Calibri Light"/>
            </a:endParaRPr>
          </a:p>
        </p:txBody>
      </p:sp>
      <p:sp>
        <p:nvSpPr>
          <p:cNvPr id="113" name="Rounded Rectangle"/>
          <p:cNvSpPr/>
          <p:nvPr/>
        </p:nvSpPr>
        <p:spPr>
          <a:xfrm>
            <a:off x="2644321" y="3303606"/>
            <a:ext cx="2590376" cy="1186102"/>
          </a:xfrm>
          <a:prstGeom prst="roundRect">
            <a:avLst>
              <a:gd name="adj" fmla="val 16667"/>
            </a:avLst>
          </a:prstGeom>
          <a:solidFill>
            <a:schemeClr val="tx2"/>
          </a:solidFill>
          <a:ln w="25400" cap="flat">
            <a:noFill/>
            <a:prstDash val="solid"/>
            <a:round/>
          </a:ln>
          <a:effectLst>
            <a:outerShdw blurRad="107950" dist="12700" dir="5400000" algn="ctr">
              <a:srgbClr val="000000"/>
            </a:outerShdw>
            <a:reflection blurRad="6350" stA="52000" endA="300" endPos="35000" dir="5400000" sy="-100000" algn="bl" rotWithShape="0"/>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45718" tIns="45718" rIns="45718" bIns="45718" numCol="1" anchor="ctr">
            <a:noAutofit/>
          </a:bodyPr>
          <a:lstStyle/>
          <a:p>
            <a:pPr algn="ctr" defTabSz="1016127">
              <a:lnSpc>
                <a:spcPct val="90000"/>
              </a:lnSpc>
              <a:spcBef>
                <a:spcPts val="889"/>
              </a:spcBef>
              <a:defRPr sz="2400" b="1">
                <a:solidFill>
                  <a:srgbClr val="FFFFFF"/>
                </a:solidFill>
              </a:defRPr>
            </a:pPr>
            <a:r>
              <a:rPr lang="en-US" b="1">
                <a:solidFill>
                  <a:srgbClr val="FFFFFF"/>
                </a:solidFill>
                <a:latin typeface="Calibri Light"/>
                <a:cs typeface="Arial"/>
              </a:rPr>
              <a:t>2024-Q2</a:t>
            </a:r>
            <a:endParaRPr lang="en-US" dirty="0">
              <a:latin typeface="Calibri Light"/>
            </a:endParaRPr>
          </a:p>
        </p:txBody>
      </p:sp>
      <p:sp>
        <p:nvSpPr>
          <p:cNvPr id="116" name="Rounded Rectangle"/>
          <p:cNvSpPr/>
          <p:nvPr/>
        </p:nvSpPr>
        <p:spPr>
          <a:xfrm>
            <a:off x="2659186" y="4543726"/>
            <a:ext cx="2590380" cy="1186102"/>
          </a:xfrm>
          <a:prstGeom prst="roundRect">
            <a:avLst>
              <a:gd name="adj" fmla="val 16667"/>
            </a:avLst>
          </a:prstGeom>
          <a:solidFill>
            <a:schemeClr val="tx2"/>
          </a:solidFill>
          <a:ln w="25400" cap="flat">
            <a:noFill/>
            <a:prstDash val="solid"/>
            <a:rou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45718" tIns="45718" rIns="45718" bIns="45718" numCol="1" anchor="ctr">
            <a:noAutofit/>
          </a:bodyPr>
          <a:lstStyle/>
          <a:p>
            <a:pPr algn="ctr" defTabSz="1016127">
              <a:lnSpc>
                <a:spcPct val="90000"/>
              </a:lnSpc>
              <a:spcBef>
                <a:spcPts val="889"/>
              </a:spcBef>
              <a:defRPr sz="1600" b="1">
                <a:solidFill>
                  <a:srgbClr val="FFFFFF"/>
                </a:solidFill>
              </a:defRPr>
            </a:pPr>
            <a:r>
              <a:rPr lang="en-US" sz="2400" b="1">
                <a:solidFill>
                  <a:srgbClr val="FFFFFF"/>
                </a:solidFill>
                <a:latin typeface="Calibri Light"/>
                <a:cs typeface="Arial"/>
              </a:rPr>
              <a:t>2024-Q3</a:t>
            </a:r>
            <a:endParaRPr lang="en-US" sz="2400" dirty="0">
              <a:latin typeface="Calibri Light"/>
            </a:endParaRPr>
          </a:p>
        </p:txBody>
      </p:sp>
      <p:sp>
        <p:nvSpPr>
          <p:cNvPr id="8" name="Release…">
            <a:extLst>
              <a:ext uri="{FF2B5EF4-FFF2-40B4-BE49-F238E27FC236}">
                <a16:creationId xmlns:a16="http://schemas.microsoft.com/office/drawing/2014/main" id="{041851AA-AFEF-5AD6-6A4E-5F448682CD27}"/>
              </a:ext>
            </a:extLst>
          </p:cNvPr>
          <p:cNvSpPr/>
          <p:nvPr/>
        </p:nvSpPr>
        <p:spPr>
          <a:xfrm>
            <a:off x="5209767" y="2109464"/>
            <a:ext cx="5002535" cy="110261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23825" tIns="123825" rIns="123825" bIns="123825" numCol="1" anchor="ctr">
            <a:spAutoFit/>
          </a:bodyPr>
          <a:lstStyle/>
          <a:p>
            <a:pPr marL="170815" lvl="1" indent="-170815" defTabSz="903224">
              <a:lnSpc>
                <a:spcPct val="90000"/>
              </a:lnSpc>
              <a:spcBef>
                <a:spcPts val="200"/>
              </a:spcBef>
              <a:buSzPct val="100000"/>
              <a:buFont typeface="Arial"/>
              <a:buChar char="•"/>
              <a:defRPr sz="1400">
                <a:latin typeface="Arial"/>
                <a:ea typeface="Arial"/>
                <a:cs typeface="Arial"/>
                <a:sym typeface="Arial"/>
              </a:defRPr>
            </a:pPr>
            <a:r>
              <a:rPr lang="en-US" sz="1350" b="1">
                <a:solidFill>
                  <a:schemeClr val="accent1"/>
                </a:solidFill>
                <a:latin typeface="Calibri Light"/>
                <a:cs typeface="Arial"/>
                <a:sym typeface="Arial"/>
              </a:rPr>
              <a:t>User registration </a:t>
            </a:r>
            <a:r>
              <a:rPr lang="en-US" sz="1350" b="1" kern="1200">
                <a:solidFill>
                  <a:schemeClr val="accent1"/>
                </a:solidFill>
                <a:latin typeface="Calibri Light"/>
                <a:cs typeface="Arial"/>
                <a:sym typeface="Arial"/>
              </a:rPr>
              <a:t>and </a:t>
            </a:r>
            <a:r>
              <a:rPr lang="en-US" sz="1350" b="1">
                <a:solidFill>
                  <a:schemeClr val="accent1"/>
                </a:solidFill>
                <a:latin typeface="Calibri Light"/>
                <a:cs typeface="Arial"/>
                <a:sym typeface="Arial"/>
              </a:rPr>
              <a:t>social media integration</a:t>
            </a:r>
            <a:endParaRPr lang="en-US" sz="1350" b="1" kern="1200">
              <a:solidFill>
                <a:schemeClr val="accent1"/>
              </a:solidFill>
              <a:latin typeface="Calibri Light"/>
              <a:cs typeface="Arial"/>
            </a:endParaRPr>
          </a:p>
          <a:p>
            <a:pPr marL="170815" lvl="1" indent="-170815" defTabSz="903224">
              <a:lnSpc>
                <a:spcPct val="90000"/>
              </a:lnSpc>
              <a:spcBef>
                <a:spcPts val="200"/>
              </a:spcBef>
              <a:buFont typeface="Arial"/>
              <a:buChar char="•"/>
              <a:defRPr sz="1400">
                <a:latin typeface="Arial"/>
                <a:ea typeface="Arial"/>
                <a:cs typeface="Arial"/>
                <a:sym typeface="Arial"/>
              </a:defRPr>
            </a:pPr>
            <a:r>
              <a:rPr lang="en-US" sz="1350" b="1">
                <a:solidFill>
                  <a:schemeClr val="accent1"/>
                </a:solidFill>
                <a:latin typeface="Calibri Light"/>
                <a:cs typeface="Arial"/>
                <a:sym typeface="Arial"/>
              </a:rPr>
              <a:t>Hobby listings and search</a:t>
            </a:r>
            <a:endParaRPr lang="en-US" sz="1350" b="1" kern="1200">
              <a:solidFill>
                <a:schemeClr val="accent1"/>
              </a:solidFill>
              <a:latin typeface="Calibri Light"/>
              <a:cs typeface="Arial"/>
            </a:endParaRPr>
          </a:p>
          <a:p>
            <a:pPr marL="170815" lvl="1" indent="-170815" defTabSz="903224">
              <a:lnSpc>
                <a:spcPct val="90000"/>
              </a:lnSpc>
              <a:spcBef>
                <a:spcPts val="200"/>
              </a:spcBef>
              <a:buFont typeface="Arial"/>
              <a:buChar char="•"/>
              <a:defRPr sz="1400">
                <a:latin typeface="Arial"/>
                <a:ea typeface="Arial"/>
                <a:cs typeface="Arial"/>
                <a:sym typeface="Arial"/>
              </a:defRPr>
            </a:pPr>
            <a:r>
              <a:rPr lang="en-US" sz="1350" b="1">
                <a:solidFill>
                  <a:schemeClr val="accent1"/>
                </a:solidFill>
                <a:latin typeface="Calibri Light"/>
                <a:cs typeface="Arial"/>
                <a:sym typeface="Arial"/>
              </a:rPr>
              <a:t>Chatbot support</a:t>
            </a:r>
            <a:endParaRPr lang="en-US" sz="1350" b="1" kern="1200">
              <a:solidFill>
                <a:schemeClr val="accent1"/>
              </a:solidFill>
              <a:latin typeface="Calibri Light"/>
              <a:cs typeface="Arial"/>
            </a:endParaRPr>
          </a:p>
          <a:p>
            <a:pPr marL="170815" lvl="1" indent="-170815" defTabSz="903224">
              <a:lnSpc>
                <a:spcPct val="90000"/>
              </a:lnSpc>
              <a:spcBef>
                <a:spcPts val="200"/>
              </a:spcBef>
              <a:buFont typeface="Arial"/>
              <a:buChar char="•"/>
              <a:defRPr sz="1400">
                <a:latin typeface="Arial"/>
                <a:ea typeface="Arial"/>
                <a:cs typeface="Arial"/>
                <a:sym typeface="Arial"/>
              </a:defRPr>
            </a:pPr>
            <a:r>
              <a:rPr lang="en-US" sz="1350" b="1">
                <a:solidFill>
                  <a:schemeClr val="accent1"/>
                </a:solidFill>
                <a:latin typeface="Calibri Light"/>
                <a:cs typeface="Arial"/>
                <a:sym typeface="Arial"/>
              </a:rPr>
              <a:t>Blogging </a:t>
            </a:r>
            <a:r>
              <a:rPr lang="en-US" sz="1350" b="1" kern="1200">
                <a:solidFill>
                  <a:schemeClr val="accent1"/>
                </a:solidFill>
                <a:latin typeface="Calibri Light"/>
                <a:cs typeface="Arial"/>
                <a:sym typeface="Arial"/>
              </a:rPr>
              <a:t>and </a:t>
            </a:r>
            <a:r>
              <a:rPr lang="en-US" sz="1350" b="1">
                <a:solidFill>
                  <a:schemeClr val="accent1"/>
                </a:solidFill>
                <a:latin typeface="Calibri Light"/>
                <a:cs typeface="Arial"/>
                <a:sym typeface="Arial"/>
              </a:rPr>
              <a:t>Messaging</a:t>
            </a:r>
            <a:endParaRPr lang="en-US" sz="1350" b="1">
              <a:solidFill>
                <a:schemeClr val="accent1"/>
              </a:solidFill>
              <a:latin typeface="Calibri Light"/>
            </a:endParaRPr>
          </a:p>
        </p:txBody>
      </p:sp>
      <p:sp>
        <p:nvSpPr>
          <p:cNvPr id="9" name="Release…">
            <a:extLst>
              <a:ext uri="{FF2B5EF4-FFF2-40B4-BE49-F238E27FC236}">
                <a16:creationId xmlns:a16="http://schemas.microsoft.com/office/drawing/2014/main" id="{0831B373-EED1-E1D6-8F55-44CC53E5A9F8}"/>
              </a:ext>
            </a:extLst>
          </p:cNvPr>
          <p:cNvSpPr/>
          <p:nvPr/>
        </p:nvSpPr>
        <p:spPr>
          <a:xfrm>
            <a:off x="5236924" y="4604287"/>
            <a:ext cx="5047780" cy="132215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23825" tIns="123825" rIns="123825" bIns="123825" numCol="1" anchor="ctr">
            <a:spAutoFit/>
          </a:bodyPr>
          <a:lstStyle/>
          <a:p>
            <a:pPr marL="170815" lvl="1" indent="-170815" defTabSz="903224">
              <a:lnSpc>
                <a:spcPct val="90000"/>
              </a:lnSpc>
              <a:spcBef>
                <a:spcPts val="200"/>
              </a:spcBef>
              <a:buSzPct val="100000"/>
              <a:buFont typeface="Arial"/>
              <a:buChar char="•"/>
              <a:defRPr sz="1400">
                <a:latin typeface="Arial"/>
                <a:ea typeface="Arial"/>
                <a:cs typeface="Arial"/>
                <a:sym typeface="Arial"/>
              </a:defRPr>
            </a:pPr>
            <a:r>
              <a:rPr lang="en-US" sz="1350" b="1">
                <a:solidFill>
                  <a:schemeClr val="accent1"/>
                </a:solidFill>
                <a:latin typeface="Calibri Light"/>
                <a:cs typeface="Arial"/>
                <a:sym typeface="Arial"/>
              </a:rPr>
              <a:t>Subscription model – </a:t>
            </a:r>
            <a:r>
              <a:rPr lang="en-US" sz="1350" b="1" kern="1200">
                <a:solidFill>
                  <a:schemeClr val="accent1"/>
                </a:solidFill>
                <a:latin typeface="Calibri Light"/>
                <a:cs typeface="Arial"/>
                <a:sym typeface="Arial"/>
              </a:rPr>
              <a:t>Hobby</a:t>
            </a:r>
            <a:r>
              <a:rPr lang="en-US" sz="1350" b="1">
                <a:solidFill>
                  <a:schemeClr val="accent1"/>
                </a:solidFill>
                <a:latin typeface="Calibri Light"/>
                <a:cs typeface="Arial"/>
                <a:sym typeface="Arial"/>
              </a:rPr>
              <a:t> Plus</a:t>
            </a:r>
            <a:endParaRPr lang="en-US" sz="1350" b="1" kern="1200">
              <a:solidFill>
                <a:schemeClr val="accent1"/>
              </a:solidFill>
              <a:latin typeface="Calibri Light"/>
              <a:cs typeface="Arial"/>
            </a:endParaRPr>
          </a:p>
          <a:p>
            <a:pPr marL="170815" lvl="1" indent="-170815" defTabSz="903224">
              <a:lnSpc>
                <a:spcPct val="90000"/>
              </a:lnSpc>
              <a:spcBef>
                <a:spcPts val="200"/>
              </a:spcBef>
              <a:buFont typeface="Arial"/>
              <a:buChar char="•"/>
              <a:defRPr sz="1400">
                <a:latin typeface="Arial"/>
                <a:ea typeface="Arial"/>
                <a:cs typeface="Arial"/>
                <a:sym typeface="Arial"/>
              </a:defRPr>
            </a:pPr>
            <a:r>
              <a:rPr lang="en-US" sz="1350" b="1">
                <a:solidFill>
                  <a:schemeClr val="accent1"/>
                </a:solidFill>
                <a:latin typeface="Calibri Light"/>
                <a:cs typeface="Arial"/>
                <a:sym typeface="Arial"/>
              </a:rPr>
              <a:t>Influencer partnerships</a:t>
            </a:r>
            <a:endParaRPr lang="en-US" sz="1350" b="1" kern="1200">
              <a:solidFill>
                <a:schemeClr val="accent1"/>
              </a:solidFill>
              <a:latin typeface="Calibri Light"/>
              <a:cs typeface="Arial"/>
            </a:endParaRPr>
          </a:p>
          <a:p>
            <a:pPr marL="170815" lvl="1" indent="-170815" defTabSz="903224">
              <a:lnSpc>
                <a:spcPct val="90000"/>
              </a:lnSpc>
              <a:spcBef>
                <a:spcPts val="200"/>
              </a:spcBef>
              <a:buFont typeface="Arial"/>
              <a:buChar char="•"/>
              <a:defRPr sz="1400">
                <a:latin typeface="Arial"/>
                <a:ea typeface="Arial"/>
                <a:cs typeface="Arial"/>
                <a:sym typeface="Arial"/>
              </a:defRPr>
            </a:pPr>
            <a:r>
              <a:rPr lang="en-US" sz="1350" b="1">
                <a:solidFill>
                  <a:schemeClr val="accent1"/>
                </a:solidFill>
                <a:latin typeface="Calibri Light"/>
                <a:cs typeface="Arial"/>
                <a:sym typeface="Arial"/>
              </a:rPr>
              <a:t>Gamified system to list badges and leaderboards</a:t>
            </a:r>
            <a:endParaRPr lang="en-US" sz="1350" b="1">
              <a:solidFill>
                <a:schemeClr val="accent1"/>
              </a:solidFill>
              <a:latin typeface="Calibri Light"/>
            </a:endParaRPr>
          </a:p>
          <a:p>
            <a:pPr marL="170815" lvl="1" indent="-170815" defTabSz="903224">
              <a:lnSpc>
                <a:spcPct val="90000"/>
              </a:lnSpc>
              <a:spcBef>
                <a:spcPts val="200"/>
              </a:spcBef>
              <a:buFont typeface="Arial"/>
              <a:buChar char="•"/>
              <a:defRPr sz="1400">
                <a:latin typeface="Arial"/>
                <a:ea typeface="Arial"/>
                <a:cs typeface="Arial"/>
                <a:sym typeface="Arial"/>
              </a:defRPr>
            </a:pPr>
            <a:r>
              <a:rPr lang="en-US" sz="1350" b="1">
                <a:solidFill>
                  <a:schemeClr val="accent1"/>
                </a:solidFill>
                <a:latin typeface="Calibri Light"/>
              </a:rPr>
              <a:t>Language Translation</a:t>
            </a:r>
          </a:p>
          <a:p>
            <a:pPr marL="170815" lvl="1" indent="-170815" defTabSz="903224">
              <a:lnSpc>
                <a:spcPct val="90000"/>
              </a:lnSpc>
              <a:spcBef>
                <a:spcPts val="200"/>
              </a:spcBef>
              <a:buSzPct val="100000"/>
              <a:buChar char="•"/>
              <a:defRPr sz="1400">
                <a:latin typeface="Arial"/>
                <a:ea typeface="Arial"/>
                <a:cs typeface="Arial"/>
                <a:sym typeface="Arial"/>
              </a:defRPr>
            </a:pPr>
            <a:endParaRPr lang="en-US" sz="1350"/>
          </a:p>
        </p:txBody>
      </p:sp>
      <p:sp>
        <p:nvSpPr>
          <p:cNvPr id="3" name="Title 1">
            <a:extLst>
              <a:ext uri="{FF2B5EF4-FFF2-40B4-BE49-F238E27FC236}">
                <a16:creationId xmlns:a16="http://schemas.microsoft.com/office/drawing/2014/main" id="{8FBA90D7-4A1D-B208-6D76-BA71B43B42D0}"/>
              </a:ext>
            </a:extLst>
          </p:cNvPr>
          <p:cNvSpPr>
            <a:spLocks/>
          </p:cNvSpPr>
          <p:nvPr/>
        </p:nvSpPr>
        <p:spPr>
          <a:xfrm>
            <a:off x="2174066" y="639705"/>
            <a:ext cx="7843867" cy="1155022"/>
          </a:xfrm>
          <a:prstGeom prst="rect">
            <a:avLst/>
          </a:prstGeom>
          <a:solidFill>
            <a:schemeClr val="bg1"/>
          </a:solidFill>
        </p:spPr>
        <p:txBody>
          <a:bodyPr lIns="91440" tIns="45720" rIns="91440" bIns="45720" anchor="t">
            <a:noAutofit/>
          </a:bodyPr>
          <a:lstStyle/>
          <a:p>
            <a:pPr defTabSz="1161288">
              <a:spcAft>
                <a:spcPts val="600"/>
              </a:spcAft>
            </a:pPr>
            <a:r>
              <a:rPr lang="en-US" sz="4800" b="1" kern="1200">
                <a:latin typeface="+mj-lt"/>
              </a:rPr>
              <a:t>HOBBY SWAP ROADMAP</a:t>
            </a:r>
            <a:endParaRPr lang="en-US" sz="4800" b="1">
              <a:latin typeface="+mj-lt"/>
            </a:endParaRPr>
          </a:p>
        </p:txBody>
      </p:sp>
      <p:sp>
        <p:nvSpPr>
          <p:cNvPr id="2" name="Arrow: Notched Right 1">
            <a:extLst>
              <a:ext uri="{FF2B5EF4-FFF2-40B4-BE49-F238E27FC236}">
                <a16:creationId xmlns:a16="http://schemas.microsoft.com/office/drawing/2014/main" id="{8B08D5C4-7B18-1F32-933F-EC9B51323DAE}"/>
              </a:ext>
            </a:extLst>
          </p:cNvPr>
          <p:cNvSpPr/>
          <p:nvPr/>
        </p:nvSpPr>
        <p:spPr>
          <a:xfrm>
            <a:off x="913077" y="2973342"/>
            <a:ext cx="1768904" cy="611378"/>
          </a:xfrm>
          <a:prstGeom prst="notched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400" b="1">
                <a:solidFill>
                  <a:schemeClr val="accent1"/>
                </a:solidFill>
                <a:latin typeface="Calibri Light"/>
              </a:rPr>
              <a:t>Pre-Launch</a:t>
            </a:r>
            <a:endParaRPr lang="en-US" sz="1400" b="1" i="0" u="none" strike="noStrike" cap="none" spc="0" normalizeH="0" baseline="0" dirty="0">
              <a:ln>
                <a:noFill/>
              </a:ln>
              <a:solidFill>
                <a:schemeClr val="accent1"/>
              </a:solidFill>
              <a:effectLst/>
              <a:uFillTx/>
              <a:latin typeface="Calibri Light"/>
              <a:ea typeface="+mn-ea"/>
              <a:cs typeface="+mn-cs"/>
            </a:endParaRPr>
          </a:p>
        </p:txBody>
      </p:sp>
      <p:sp>
        <p:nvSpPr>
          <p:cNvPr id="4" name="Arrow: Notched Right 3">
            <a:extLst>
              <a:ext uri="{FF2B5EF4-FFF2-40B4-BE49-F238E27FC236}">
                <a16:creationId xmlns:a16="http://schemas.microsoft.com/office/drawing/2014/main" id="{5EC2172E-F802-5BCE-A8D9-B360C8F1A31D}"/>
              </a:ext>
            </a:extLst>
          </p:cNvPr>
          <p:cNvSpPr/>
          <p:nvPr/>
        </p:nvSpPr>
        <p:spPr>
          <a:xfrm>
            <a:off x="913201" y="4209565"/>
            <a:ext cx="1768780" cy="611378"/>
          </a:xfrm>
          <a:prstGeom prst="notched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r>
              <a:rPr lang="en-US" sz="1400" b="1">
                <a:solidFill>
                  <a:schemeClr val="accent1"/>
                </a:solidFill>
                <a:latin typeface="Calibri Light"/>
              </a:rPr>
              <a:t>Product Launch</a:t>
            </a:r>
            <a:endParaRPr lang="en-US" sz="1400" b="1" i="0" u="none" strike="noStrike" cap="none" spc="0" normalizeH="0" baseline="0">
              <a:ln>
                <a:noFill/>
              </a:ln>
              <a:solidFill>
                <a:schemeClr val="accent1"/>
              </a:solidFill>
              <a:effectLst/>
              <a:uFillTx/>
              <a:latin typeface="Calibri Light"/>
              <a:ea typeface="+mn-ea"/>
              <a:cs typeface="+mn-cs"/>
            </a:endParaRPr>
          </a:p>
        </p:txBody>
      </p:sp>
      <p:sp>
        <p:nvSpPr>
          <p:cNvPr id="5" name="Date Placeholder 15">
            <a:extLst>
              <a:ext uri="{FF2B5EF4-FFF2-40B4-BE49-F238E27FC236}">
                <a16:creationId xmlns:a16="http://schemas.microsoft.com/office/drawing/2014/main" id="{E5DE8913-5A13-4FC7-3C02-3244BA2D9D9C}"/>
              </a:ext>
            </a:extLst>
          </p:cNvPr>
          <p:cNvSpPr txBox="1">
            <a:spLocks/>
          </p:cNvSpPr>
          <p:nvPr/>
        </p:nvSpPr>
        <p:spPr>
          <a:xfrm>
            <a:off x="7711034" y="6337155"/>
            <a:ext cx="3562561" cy="448830"/>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endParaRPr lang="en-US">
              <a:solidFill>
                <a:schemeClr val="bg1"/>
              </a:solidFill>
            </a:endParaRPr>
          </a:p>
          <a:p>
            <a:pPr>
              <a:spcAft>
                <a:spcPts val="600"/>
              </a:spcAft>
            </a:pPr>
            <a:endParaRPr lang="en-US">
              <a:solidFill>
                <a:schemeClr val="bg1"/>
              </a:solidFill>
            </a:endParaRPr>
          </a:p>
        </p:txBody>
      </p:sp>
      <p:sp>
        <p:nvSpPr>
          <p:cNvPr id="7" name="Date Placeholder 15">
            <a:extLst>
              <a:ext uri="{FF2B5EF4-FFF2-40B4-BE49-F238E27FC236}">
                <a16:creationId xmlns:a16="http://schemas.microsoft.com/office/drawing/2014/main" id="{52684142-0CE7-B352-48E8-DCFE5CE7A4B0}"/>
              </a:ext>
            </a:extLst>
          </p:cNvPr>
          <p:cNvSpPr txBox="1">
            <a:spLocks/>
          </p:cNvSpPr>
          <p:nvPr/>
        </p:nvSpPr>
        <p:spPr>
          <a:xfrm>
            <a:off x="7349569" y="6633585"/>
            <a:ext cx="3562561" cy="448830"/>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endParaRPr lang="en-US"/>
          </a:p>
          <a:p>
            <a:pPr>
              <a:spcAft>
                <a:spcPts val="600"/>
              </a:spcAft>
            </a:pPr>
            <a:endParaRPr lang="en-US">
              <a:solidFill>
                <a:schemeClr val="bg1"/>
              </a:solidFill>
            </a:endParaRPr>
          </a:p>
        </p:txBody>
      </p:sp>
      <p:sp>
        <p:nvSpPr>
          <p:cNvPr id="6" name="Date Placeholder 7">
            <a:extLst>
              <a:ext uri="{FF2B5EF4-FFF2-40B4-BE49-F238E27FC236}">
                <a16:creationId xmlns:a16="http://schemas.microsoft.com/office/drawing/2014/main" id="{51F65126-9971-119A-ADC7-09F5D9F9D2BE}"/>
              </a:ext>
            </a:extLst>
          </p:cNvPr>
          <p:cNvSpPr txBox="1">
            <a:spLocks/>
          </p:cNvSpPr>
          <p:nvPr/>
        </p:nvSpPr>
        <p:spPr>
          <a:xfrm>
            <a:off x="7909560" y="6409944"/>
            <a:ext cx="3703320" cy="448056"/>
          </a:xfrm>
          <a:prstGeom prst="rect">
            <a:avLst/>
          </a:prstGeom>
        </p:spPr>
        <p:txBody>
          <a:bodyPr vert="horz" lIns="91440" tIns="45720" rIns="91440" bIns="45720" rtlCol="0" anchor="ctr"/>
          <a:lstStyle>
            <a:defPPr>
              <a:defRPr lang="en-US"/>
            </a:defPPr>
            <a:lvl1pPr marL="0" algn="r" defTabSz="914400" rtl="0" eaLnBrk="1" latinLnBrk="0" hangingPunct="1">
              <a:defRPr sz="800" kern="1200" cap="all" spc="30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Team Mavericks – Hobby swap</a:t>
            </a:r>
          </a:p>
        </p:txBody>
      </p:sp>
    </p:spTree>
    <p:extLst>
      <p:ext uri="{BB962C8B-B14F-4D97-AF65-F5344CB8AC3E}">
        <p14:creationId xmlns:p14="http://schemas.microsoft.com/office/powerpoint/2010/main" val="331968537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Product"/>
          <p:cNvSpPr txBox="1"/>
          <p:nvPr/>
        </p:nvSpPr>
        <p:spPr>
          <a:xfrm>
            <a:off x="2745637" y="2445318"/>
            <a:ext cx="2387742" cy="417407"/>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34290" tIns="34290" rIns="34290" bIns="34290" numCol="1" anchor="ctr">
            <a:spAutoFit/>
          </a:bodyPr>
          <a:lstStyle>
            <a:lvl1pPr algn="ctr" defTabSz="800100">
              <a:lnSpc>
                <a:spcPct val="90000"/>
              </a:lnSpc>
              <a:spcBef>
                <a:spcPts val="700"/>
              </a:spcBef>
              <a:defRPr b="1">
                <a:solidFill>
                  <a:srgbClr val="FFFFFF"/>
                </a:solidFill>
                <a:latin typeface="Arial"/>
                <a:ea typeface="Arial"/>
                <a:cs typeface="Arial"/>
                <a:sym typeface="Arial"/>
              </a:defRPr>
            </a:lvl1pPr>
          </a:lstStyle>
          <a:p>
            <a:pPr defTabSz="1016127">
              <a:spcBef>
                <a:spcPts val="889"/>
              </a:spcBef>
            </a:pPr>
            <a:r>
              <a:rPr lang="en-US" sz="2286" b="1" kern="1200">
                <a:solidFill>
                  <a:srgbClr val="FFFFFF"/>
                </a:solidFill>
                <a:latin typeface="Arial"/>
                <a:ea typeface="Arial"/>
                <a:cs typeface="Arial"/>
                <a:sym typeface="Arial"/>
              </a:rPr>
              <a:t>Q4</a:t>
            </a:r>
            <a:endParaRPr/>
          </a:p>
        </p:txBody>
      </p:sp>
      <p:sp>
        <p:nvSpPr>
          <p:cNvPr id="114" name="Product"/>
          <p:cNvSpPr txBox="1"/>
          <p:nvPr/>
        </p:nvSpPr>
        <p:spPr>
          <a:xfrm>
            <a:off x="2745637" y="3685434"/>
            <a:ext cx="2387742" cy="417407"/>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34290" tIns="34290" rIns="34290" bIns="34290" numCol="1" anchor="ctr">
            <a:spAutoFit/>
          </a:bodyPr>
          <a:lstStyle>
            <a:lvl1pPr algn="ctr" defTabSz="800100">
              <a:lnSpc>
                <a:spcPct val="90000"/>
              </a:lnSpc>
              <a:spcBef>
                <a:spcPts val="700"/>
              </a:spcBef>
              <a:defRPr b="1">
                <a:solidFill>
                  <a:srgbClr val="FFFFFF"/>
                </a:solidFill>
                <a:latin typeface="Arial"/>
                <a:ea typeface="Arial"/>
                <a:cs typeface="Arial"/>
                <a:sym typeface="Arial"/>
              </a:defRPr>
            </a:lvl1pPr>
          </a:lstStyle>
          <a:p>
            <a:pPr defTabSz="1016127">
              <a:spcBef>
                <a:spcPts val="889"/>
              </a:spcBef>
            </a:pPr>
            <a:r>
              <a:rPr lang="en-US" sz="2286" b="1" kern="1200">
                <a:solidFill>
                  <a:srgbClr val="FFFFFF"/>
                </a:solidFill>
                <a:latin typeface="Arial"/>
                <a:ea typeface="Arial"/>
                <a:cs typeface="Arial"/>
                <a:sym typeface="Arial"/>
              </a:rPr>
              <a:t>Q5</a:t>
            </a:r>
            <a:endParaRPr/>
          </a:p>
        </p:txBody>
      </p:sp>
      <p:sp>
        <p:nvSpPr>
          <p:cNvPr id="117" name="Product"/>
          <p:cNvSpPr txBox="1"/>
          <p:nvPr/>
        </p:nvSpPr>
        <p:spPr>
          <a:xfrm>
            <a:off x="2760504" y="4925555"/>
            <a:ext cx="2387746" cy="417407"/>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34290" tIns="34290" rIns="34290" bIns="34290" numCol="1" anchor="ctr">
            <a:spAutoFit/>
          </a:bodyPr>
          <a:lstStyle>
            <a:lvl1pPr algn="ctr" defTabSz="800100">
              <a:lnSpc>
                <a:spcPct val="90000"/>
              </a:lnSpc>
              <a:spcBef>
                <a:spcPts val="700"/>
              </a:spcBef>
              <a:defRPr b="1">
                <a:solidFill>
                  <a:srgbClr val="FFFFFF"/>
                </a:solidFill>
                <a:latin typeface="Arial"/>
                <a:ea typeface="Arial"/>
                <a:cs typeface="Arial"/>
                <a:sym typeface="Arial"/>
              </a:defRPr>
            </a:lvl1pPr>
          </a:lstStyle>
          <a:p>
            <a:pPr defTabSz="1016127">
              <a:spcBef>
                <a:spcPts val="889"/>
              </a:spcBef>
            </a:pPr>
            <a:r>
              <a:rPr lang="en-US" sz="2286" b="1" kern="1200">
                <a:solidFill>
                  <a:srgbClr val="FFFFFF"/>
                </a:solidFill>
                <a:latin typeface="Arial"/>
                <a:ea typeface="Arial"/>
                <a:cs typeface="Arial"/>
                <a:sym typeface="Arial"/>
              </a:rPr>
              <a:t>Q6</a:t>
            </a:r>
            <a:endParaRPr/>
          </a:p>
        </p:txBody>
      </p:sp>
      <p:sp>
        <p:nvSpPr>
          <p:cNvPr id="98" name="Shape"/>
          <p:cNvSpPr/>
          <p:nvPr/>
        </p:nvSpPr>
        <p:spPr>
          <a:xfrm rot="5400000">
            <a:off x="7769746" y="-378604"/>
            <a:ext cx="948977" cy="6069374"/>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334"/>
                  <a:pt x="21600" y="746"/>
                </a:cubicBezTo>
                <a:lnTo>
                  <a:pt x="21600" y="21600"/>
                </a:lnTo>
                <a:lnTo>
                  <a:pt x="0" y="21600"/>
                </a:lnTo>
                <a:lnTo>
                  <a:pt x="0" y="746"/>
                </a:lnTo>
                <a:cubicBezTo>
                  <a:pt x="0" y="334"/>
                  <a:pt x="1612" y="0"/>
                  <a:pt x="3600" y="0"/>
                </a:cubicBezTo>
                <a:close/>
              </a:path>
            </a:pathLst>
          </a:custGeom>
          <a:solidFill>
            <a:schemeClr val="accent3">
              <a:lumMod val="20000"/>
              <a:lumOff val="80000"/>
            </a:schemeClr>
          </a:solidFill>
          <a:ln w="25400" cap="flat">
            <a:solidFill>
              <a:schemeClr val="tx1"/>
            </a:solidFill>
            <a:prstDash val="solid"/>
            <a:round/>
          </a:ln>
          <a:effectLst>
            <a:outerShdw blurRad="50800" dist="38100" dir="2700000" algn="tl" rotWithShape="0">
              <a:prstClr val="black">
                <a:alpha val="40000"/>
              </a:prstClr>
            </a:outerShdw>
          </a:effectLst>
        </p:spPr>
        <p:txBody>
          <a:bodyPr wrap="square" lIns="45718" tIns="45718" rIns="45718" bIns="45718" numCol="1" anchor="ctr">
            <a:noAutofit/>
          </a:bodyPr>
          <a:lstStyle/>
          <a:p>
            <a:pPr defTabSz="711200">
              <a:lnSpc>
                <a:spcPct val="90000"/>
              </a:lnSpc>
              <a:spcBef>
                <a:spcPts val="300"/>
              </a:spcBef>
            </a:pPr>
            <a:endParaRPr/>
          </a:p>
        </p:txBody>
      </p:sp>
      <p:sp>
        <p:nvSpPr>
          <p:cNvPr id="101" name="Shape"/>
          <p:cNvSpPr/>
          <p:nvPr/>
        </p:nvSpPr>
        <p:spPr>
          <a:xfrm rot="5400000">
            <a:off x="7763838" y="878706"/>
            <a:ext cx="975879" cy="6054289"/>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356"/>
                  <a:pt x="21600" y="794"/>
                </a:cubicBezTo>
                <a:lnTo>
                  <a:pt x="21600" y="21600"/>
                </a:lnTo>
                <a:lnTo>
                  <a:pt x="0" y="21600"/>
                </a:lnTo>
                <a:lnTo>
                  <a:pt x="0" y="794"/>
                </a:lnTo>
                <a:cubicBezTo>
                  <a:pt x="0" y="356"/>
                  <a:pt x="1612" y="0"/>
                  <a:pt x="3600" y="0"/>
                </a:cubicBezTo>
                <a:close/>
              </a:path>
            </a:pathLst>
          </a:custGeom>
          <a:solidFill>
            <a:schemeClr val="accent3">
              <a:lumMod val="20000"/>
              <a:lumOff val="80000"/>
            </a:schemeClr>
          </a:solidFill>
          <a:ln w="25400" cap="flat">
            <a:solidFill>
              <a:schemeClr val="tx1"/>
            </a:solidFill>
            <a:prstDash val="solid"/>
            <a:round/>
          </a:ln>
          <a:effectLst>
            <a:outerShdw blurRad="50800" dist="38100" dir="2700000" algn="tl" rotWithShape="0">
              <a:prstClr val="black">
                <a:alpha val="40000"/>
              </a:prstClr>
            </a:outerShdw>
          </a:effectLst>
        </p:spPr>
        <p:txBody>
          <a:bodyPr wrap="square" lIns="45718" tIns="45718" rIns="45718" bIns="45718" numCol="1" anchor="ctr">
            <a:noAutofit/>
          </a:bodyPr>
          <a:lstStyle/>
          <a:p>
            <a:pPr defTabSz="711200">
              <a:lnSpc>
                <a:spcPct val="90000"/>
              </a:lnSpc>
              <a:spcBef>
                <a:spcPts val="300"/>
              </a:spcBef>
              <a:defRPr sz="2400"/>
            </a:pPr>
            <a:endParaRPr sz="2400"/>
          </a:p>
        </p:txBody>
      </p:sp>
      <p:sp>
        <p:nvSpPr>
          <p:cNvPr id="102" name="Release…"/>
          <p:cNvSpPr/>
          <p:nvPr/>
        </p:nvSpPr>
        <p:spPr>
          <a:xfrm>
            <a:off x="5249987" y="3398609"/>
            <a:ext cx="5082973" cy="133292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23825" tIns="123825" rIns="123825" bIns="123825" numCol="1" anchor="ctr">
            <a:spAutoFit/>
          </a:bodyPr>
          <a:lstStyle/>
          <a:p>
            <a:pPr marL="216535" lvl="1" indent="-216535" defTabSz="903224">
              <a:lnSpc>
                <a:spcPct val="90000"/>
              </a:lnSpc>
              <a:spcBef>
                <a:spcPts val="254"/>
              </a:spcBef>
              <a:buSzPct val="100000"/>
              <a:buChar char="•"/>
              <a:defRPr sz="1400">
                <a:latin typeface="Arial"/>
                <a:ea typeface="Arial"/>
                <a:cs typeface="Arial"/>
                <a:sym typeface="Arial"/>
              </a:defRPr>
            </a:pPr>
            <a:r>
              <a:rPr lang="en-US" sz="1350" b="1" kern="1200" dirty="0">
                <a:solidFill>
                  <a:schemeClr val="accent1"/>
                </a:solidFill>
                <a:latin typeface="Calibri Light"/>
                <a:ea typeface="+mn-ea"/>
                <a:cs typeface="Arial"/>
                <a:sym typeface="Arial"/>
              </a:rPr>
              <a:t>Events and workshops</a:t>
            </a:r>
            <a:endParaRPr lang="en-US" sz="1350" b="1" kern="1200" dirty="0">
              <a:solidFill>
                <a:schemeClr val="accent1"/>
              </a:solidFill>
              <a:latin typeface="Calibri Light"/>
              <a:ea typeface="+mn-ea"/>
              <a:cs typeface="Arial"/>
            </a:endParaRPr>
          </a:p>
          <a:p>
            <a:pPr marL="216535" lvl="1" indent="-216535" defTabSz="903224">
              <a:lnSpc>
                <a:spcPct val="90000"/>
              </a:lnSpc>
              <a:spcBef>
                <a:spcPts val="254"/>
              </a:spcBef>
              <a:buSzPct val="100000"/>
              <a:buChar char="•"/>
              <a:defRPr sz="1400">
                <a:latin typeface="Arial"/>
                <a:ea typeface="Arial"/>
                <a:cs typeface="Arial"/>
                <a:sym typeface="Arial"/>
              </a:defRPr>
            </a:pPr>
            <a:r>
              <a:rPr lang="en-US" sz="1350" b="1" kern="1200" dirty="0">
                <a:solidFill>
                  <a:schemeClr val="accent1"/>
                </a:solidFill>
                <a:latin typeface="Calibri Light"/>
                <a:ea typeface="+mn-ea"/>
                <a:cs typeface="Arial"/>
                <a:sym typeface="Arial"/>
              </a:rPr>
              <a:t>Partnerships with corporates and educational Institution</a:t>
            </a:r>
            <a:endParaRPr lang="en-US" sz="1350" b="1" kern="1200" dirty="0">
              <a:solidFill>
                <a:schemeClr val="accent1"/>
              </a:solidFill>
              <a:latin typeface="Calibri Light"/>
              <a:ea typeface="+mn-ea"/>
              <a:cs typeface="Arial"/>
            </a:endParaRPr>
          </a:p>
          <a:p>
            <a:pPr marL="216535" lvl="1" indent="-216535" defTabSz="903224">
              <a:lnSpc>
                <a:spcPct val="90000"/>
              </a:lnSpc>
              <a:spcBef>
                <a:spcPts val="254"/>
              </a:spcBef>
              <a:buSzPct val="100000"/>
              <a:buChar char="•"/>
              <a:defRPr sz="1400">
                <a:latin typeface="Arial"/>
                <a:ea typeface="Arial"/>
                <a:cs typeface="Arial"/>
                <a:sym typeface="Arial"/>
              </a:defRPr>
            </a:pPr>
            <a:r>
              <a:rPr lang="en-US" sz="1350" b="1" kern="1200" dirty="0">
                <a:solidFill>
                  <a:schemeClr val="accent1"/>
                </a:solidFill>
                <a:latin typeface="Calibri Light"/>
                <a:ea typeface="+mn-ea"/>
                <a:cs typeface="Arial"/>
                <a:sym typeface="Arial"/>
              </a:rPr>
              <a:t>Skill podcasting</a:t>
            </a:r>
            <a:endParaRPr lang="en-US" sz="1350" b="1" kern="1200" dirty="0">
              <a:solidFill>
                <a:schemeClr val="accent1"/>
              </a:solidFill>
              <a:latin typeface="Calibri Light"/>
              <a:ea typeface="+mn-ea"/>
              <a:cs typeface="Arial"/>
            </a:endParaRPr>
          </a:p>
          <a:p>
            <a:pPr marL="216535" lvl="1" indent="-216535" defTabSz="903224">
              <a:lnSpc>
                <a:spcPct val="90000"/>
              </a:lnSpc>
              <a:spcBef>
                <a:spcPts val="254"/>
              </a:spcBef>
              <a:buSzPct val="100000"/>
              <a:buChar char="•"/>
              <a:defRPr sz="1400">
                <a:latin typeface="Arial"/>
                <a:ea typeface="Arial"/>
                <a:cs typeface="Arial"/>
                <a:sym typeface="Arial"/>
              </a:defRPr>
            </a:pPr>
            <a:r>
              <a:rPr lang="en-US" sz="1350" b="1" kern="1200">
                <a:solidFill>
                  <a:schemeClr val="accent1"/>
                </a:solidFill>
                <a:latin typeface="Calibri Light"/>
                <a:ea typeface="+mn-ea"/>
                <a:cs typeface="Arial"/>
                <a:sym typeface="Arial"/>
              </a:rPr>
              <a:t>In-app </a:t>
            </a:r>
            <a:r>
              <a:rPr lang="en-US" sz="1350" b="1" kern="1200" dirty="0">
                <a:solidFill>
                  <a:schemeClr val="accent1"/>
                </a:solidFill>
                <a:latin typeface="Calibri Light"/>
                <a:ea typeface="+mn-ea"/>
                <a:cs typeface="Arial"/>
                <a:sym typeface="Arial"/>
              </a:rPr>
              <a:t>Marketplace</a:t>
            </a:r>
            <a:endParaRPr lang="en-US" sz="1350" b="1" kern="1200" dirty="0">
              <a:solidFill>
                <a:schemeClr val="accent1"/>
              </a:solidFill>
              <a:latin typeface="Calibri Light"/>
              <a:ea typeface="+mn-ea"/>
              <a:cs typeface="Arial"/>
            </a:endParaRPr>
          </a:p>
          <a:p>
            <a:pPr marL="170815" lvl="1" indent="-170815" defTabSz="711200">
              <a:lnSpc>
                <a:spcPct val="90000"/>
              </a:lnSpc>
              <a:spcBef>
                <a:spcPts val="200"/>
              </a:spcBef>
              <a:buSzPct val="100000"/>
              <a:buChar char="•"/>
              <a:defRPr sz="1400">
                <a:latin typeface="Arial"/>
                <a:ea typeface="Arial"/>
                <a:cs typeface="Arial"/>
                <a:sym typeface="Arial"/>
              </a:defRPr>
            </a:pPr>
            <a:endParaRPr lang="en-US" sz="1400" dirty="0"/>
          </a:p>
        </p:txBody>
      </p:sp>
      <p:sp>
        <p:nvSpPr>
          <p:cNvPr id="104" name="Shape"/>
          <p:cNvSpPr/>
          <p:nvPr/>
        </p:nvSpPr>
        <p:spPr>
          <a:xfrm rot="5400000">
            <a:off x="7756296" y="2115081"/>
            <a:ext cx="975880" cy="6069370"/>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334"/>
                  <a:pt x="21600" y="746"/>
                </a:cubicBezTo>
                <a:lnTo>
                  <a:pt x="21600" y="21600"/>
                </a:lnTo>
                <a:lnTo>
                  <a:pt x="0" y="21600"/>
                </a:lnTo>
                <a:lnTo>
                  <a:pt x="0" y="746"/>
                </a:lnTo>
                <a:cubicBezTo>
                  <a:pt x="0" y="334"/>
                  <a:pt x="1612" y="0"/>
                  <a:pt x="3600" y="0"/>
                </a:cubicBezTo>
                <a:close/>
              </a:path>
            </a:pathLst>
          </a:custGeom>
          <a:solidFill>
            <a:schemeClr val="accent3">
              <a:lumMod val="20000"/>
              <a:lumOff val="80000"/>
            </a:schemeClr>
          </a:solidFill>
          <a:ln w="25400" cap="flat">
            <a:solidFill>
              <a:schemeClr val="tx1"/>
            </a:solidFill>
            <a:prstDash val="solid"/>
            <a:round/>
          </a:ln>
          <a:effectLst>
            <a:outerShdw blurRad="50800" dist="38100" dir="2700000" algn="tl" rotWithShape="0">
              <a:prstClr val="black">
                <a:alpha val="40000"/>
              </a:prstClr>
            </a:outerShdw>
          </a:effectLst>
        </p:spPr>
        <p:txBody>
          <a:bodyPr wrap="square" lIns="45718" tIns="45718" rIns="45718" bIns="45718" numCol="1" anchor="ctr">
            <a:noAutofit/>
          </a:bodyPr>
          <a:lstStyle/>
          <a:p>
            <a:pPr defTabSz="711200">
              <a:lnSpc>
                <a:spcPct val="90000"/>
              </a:lnSpc>
              <a:spcBef>
                <a:spcPts val="300"/>
              </a:spcBef>
              <a:defRPr sz="2400"/>
            </a:pPr>
            <a:endParaRPr sz="2400"/>
          </a:p>
        </p:txBody>
      </p:sp>
      <p:sp>
        <p:nvSpPr>
          <p:cNvPr id="110" name="Rounded Rectangle"/>
          <p:cNvSpPr/>
          <p:nvPr/>
        </p:nvSpPr>
        <p:spPr>
          <a:xfrm>
            <a:off x="2644321" y="2063487"/>
            <a:ext cx="2590376" cy="1186103"/>
          </a:xfrm>
          <a:prstGeom prst="roundRect">
            <a:avLst>
              <a:gd name="adj" fmla="val 16667"/>
            </a:avLst>
          </a:prstGeom>
          <a:solidFill>
            <a:schemeClr val="tx2"/>
          </a:solidFill>
          <a:ln w="25400" cap="flat">
            <a:noFill/>
            <a:prstDash val="solid"/>
            <a:rou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45718" tIns="45718" rIns="45718" bIns="45718" numCol="1" anchor="ctr">
            <a:noAutofit/>
          </a:bodyPr>
          <a:lstStyle/>
          <a:p>
            <a:pPr algn="ctr" defTabSz="1016127">
              <a:lnSpc>
                <a:spcPct val="90000"/>
              </a:lnSpc>
              <a:spcBef>
                <a:spcPts val="889"/>
              </a:spcBef>
              <a:defRPr sz="2400" b="1">
                <a:solidFill>
                  <a:srgbClr val="FFFFFF"/>
                </a:solidFill>
              </a:defRPr>
            </a:pPr>
            <a:r>
              <a:rPr lang="en-US" sz="2400" b="1" kern="1200">
                <a:solidFill>
                  <a:srgbClr val="FFFFFF"/>
                </a:solidFill>
                <a:latin typeface="Calibri Light"/>
                <a:cs typeface="Arial"/>
              </a:rPr>
              <a:t>2024-Q4</a:t>
            </a:r>
            <a:endParaRPr lang="en-US" sz="2400" dirty="0">
              <a:latin typeface="Calibri Light"/>
              <a:cs typeface="Arial"/>
            </a:endParaRPr>
          </a:p>
        </p:txBody>
      </p:sp>
      <p:sp>
        <p:nvSpPr>
          <p:cNvPr id="113" name="Rounded Rectangle"/>
          <p:cNvSpPr/>
          <p:nvPr/>
        </p:nvSpPr>
        <p:spPr>
          <a:xfrm>
            <a:off x="2644321" y="3303606"/>
            <a:ext cx="2590376" cy="1186102"/>
          </a:xfrm>
          <a:prstGeom prst="roundRect">
            <a:avLst>
              <a:gd name="adj" fmla="val 16667"/>
            </a:avLst>
          </a:prstGeom>
          <a:solidFill>
            <a:schemeClr val="tx2"/>
          </a:solidFill>
          <a:ln w="25400" cap="flat">
            <a:noFill/>
            <a:prstDash val="solid"/>
            <a:rou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45718" tIns="45718" rIns="45718" bIns="45718" numCol="1" anchor="ctr">
            <a:noAutofit/>
          </a:bodyPr>
          <a:lstStyle/>
          <a:p>
            <a:pPr algn="ctr" defTabSz="1016127">
              <a:lnSpc>
                <a:spcPct val="90000"/>
              </a:lnSpc>
              <a:spcBef>
                <a:spcPts val="889"/>
              </a:spcBef>
              <a:defRPr sz="2400" b="1">
                <a:solidFill>
                  <a:srgbClr val="FFFFFF"/>
                </a:solidFill>
              </a:defRPr>
            </a:pPr>
            <a:r>
              <a:rPr lang="en-US" sz="2400" b="1" kern="1200">
                <a:solidFill>
                  <a:srgbClr val="FFFFFF"/>
                </a:solidFill>
                <a:latin typeface="Calibri Light"/>
                <a:cs typeface="Arial"/>
              </a:rPr>
              <a:t>2025-Q1</a:t>
            </a:r>
            <a:endParaRPr lang="en-US" sz="2000" dirty="0">
              <a:latin typeface="Calibri Light"/>
              <a:cs typeface="Arial"/>
            </a:endParaRPr>
          </a:p>
        </p:txBody>
      </p:sp>
      <p:sp>
        <p:nvSpPr>
          <p:cNvPr id="116" name="Rounded Rectangle"/>
          <p:cNvSpPr/>
          <p:nvPr/>
        </p:nvSpPr>
        <p:spPr>
          <a:xfrm>
            <a:off x="2644321" y="4541205"/>
            <a:ext cx="2590380" cy="1186102"/>
          </a:xfrm>
          <a:prstGeom prst="roundRect">
            <a:avLst>
              <a:gd name="adj" fmla="val 16667"/>
            </a:avLst>
          </a:prstGeom>
          <a:solidFill>
            <a:schemeClr val="tx2"/>
          </a:solidFill>
          <a:ln w="25400" cap="flat">
            <a:noFill/>
            <a:prstDash val="solid"/>
            <a:rou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45718" tIns="45718" rIns="45718" bIns="45718" numCol="1" anchor="ctr">
            <a:noAutofit/>
          </a:bodyPr>
          <a:lstStyle/>
          <a:p>
            <a:pPr algn="ctr" defTabSz="1016127">
              <a:lnSpc>
                <a:spcPct val="90000"/>
              </a:lnSpc>
              <a:spcBef>
                <a:spcPts val="889"/>
              </a:spcBef>
              <a:defRPr sz="1600" b="1">
                <a:solidFill>
                  <a:srgbClr val="FFFFFF"/>
                </a:solidFill>
              </a:defRPr>
            </a:pPr>
            <a:r>
              <a:rPr lang="en-US" sz="2400" b="1" kern="1200">
                <a:solidFill>
                  <a:srgbClr val="FFFFFF"/>
                </a:solidFill>
                <a:latin typeface="Calibri Light"/>
                <a:cs typeface="Arial"/>
              </a:rPr>
              <a:t>2025-Q2</a:t>
            </a:r>
            <a:endParaRPr lang="en-US" sz="2400" dirty="0">
              <a:latin typeface="Calibri Light"/>
              <a:cs typeface="Arial"/>
            </a:endParaRPr>
          </a:p>
        </p:txBody>
      </p:sp>
      <p:sp>
        <p:nvSpPr>
          <p:cNvPr id="8" name="Release…">
            <a:extLst>
              <a:ext uri="{FF2B5EF4-FFF2-40B4-BE49-F238E27FC236}">
                <a16:creationId xmlns:a16="http://schemas.microsoft.com/office/drawing/2014/main" id="{041851AA-AFEF-5AD6-6A4E-5F448682CD27}"/>
              </a:ext>
            </a:extLst>
          </p:cNvPr>
          <p:cNvSpPr/>
          <p:nvPr/>
        </p:nvSpPr>
        <p:spPr>
          <a:xfrm>
            <a:off x="5200340" y="2090228"/>
            <a:ext cx="5002535" cy="114108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3825" tIns="123825" rIns="123825" bIns="123825" numCol="1" anchor="ctr">
            <a:spAutoFit/>
          </a:bodyPr>
          <a:lstStyle/>
          <a:p>
            <a:pPr marL="216535" lvl="1" indent="-216535" defTabSz="903224">
              <a:lnSpc>
                <a:spcPct val="90000"/>
              </a:lnSpc>
              <a:spcBef>
                <a:spcPts val="254"/>
              </a:spcBef>
              <a:buSzPct val="100000"/>
              <a:buChar char="•"/>
              <a:defRPr sz="1400">
                <a:latin typeface="Arial"/>
                <a:ea typeface="Arial"/>
                <a:cs typeface="Arial"/>
                <a:sym typeface="Arial"/>
              </a:defRPr>
            </a:pPr>
            <a:r>
              <a:rPr lang="en-US" sz="1350" b="1" kern="1200">
                <a:solidFill>
                  <a:schemeClr val="accent1"/>
                </a:solidFill>
                <a:latin typeface="Calibri Light"/>
                <a:ea typeface="+mn-ea"/>
                <a:cs typeface="Arial"/>
                <a:sym typeface="Arial"/>
              </a:rPr>
              <a:t>Events and works</a:t>
            </a:r>
            <a:endParaRPr lang="en-US" sz="1350" b="1" kern="1200">
              <a:solidFill>
                <a:schemeClr val="accent1"/>
              </a:solidFill>
              <a:latin typeface="Calibri Light"/>
              <a:ea typeface="+mn-ea"/>
              <a:cs typeface="Arial"/>
            </a:endParaRPr>
          </a:p>
          <a:p>
            <a:pPr marL="216535" lvl="1" indent="-216535" defTabSz="903224">
              <a:lnSpc>
                <a:spcPct val="90000"/>
              </a:lnSpc>
              <a:spcBef>
                <a:spcPts val="254"/>
              </a:spcBef>
              <a:buSzPct val="100000"/>
              <a:buChar char="•"/>
              <a:defRPr sz="1400">
                <a:latin typeface="Arial"/>
                <a:ea typeface="Arial"/>
                <a:cs typeface="Arial"/>
                <a:sym typeface="Arial"/>
              </a:defRPr>
            </a:pPr>
            <a:r>
              <a:rPr lang="en-US" sz="1350" b="1" kern="1200">
                <a:solidFill>
                  <a:schemeClr val="accent1"/>
                </a:solidFill>
                <a:latin typeface="Calibri Light"/>
                <a:ea typeface="+mn-ea"/>
                <a:cs typeface="Arial"/>
                <a:sym typeface="Arial"/>
              </a:rPr>
              <a:t>Global Cultural Listing</a:t>
            </a:r>
            <a:endParaRPr lang="en-US" sz="1350" b="1" kern="1200">
              <a:solidFill>
                <a:schemeClr val="accent1"/>
              </a:solidFill>
              <a:latin typeface="Calibri Light"/>
              <a:ea typeface="+mn-ea"/>
              <a:cs typeface="Arial"/>
            </a:endParaRPr>
          </a:p>
          <a:p>
            <a:pPr marL="216535" lvl="1" indent="-216535" defTabSz="903224">
              <a:lnSpc>
                <a:spcPct val="90000"/>
              </a:lnSpc>
              <a:spcBef>
                <a:spcPts val="254"/>
              </a:spcBef>
              <a:buSzPct val="100000"/>
              <a:buChar char="•"/>
              <a:defRPr sz="1400">
                <a:latin typeface="Arial"/>
                <a:ea typeface="Arial"/>
                <a:cs typeface="Arial"/>
                <a:sym typeface="Arial"/>
              </a:defRPr>
            </a:pPr>
            <a:r>
              <a:rPr lang="en-US" sz="1350" b="1" kern="1200">
                <a:solidFill>
                  <a:schemeClr val="accent1"/>
                </a:solidFill>
                <a:latin typeface="Calibri Light"/>
                <a:ea typeface="+mn-ea"/>
                <a:cs typeface="Arial"/>
                <a:sym typeface="Arial"/>
              </a:rPr>
              <a:t>Partnerships with cultural travel agencies</a:t>
            </a:r>
            <a:endParaRPr lang="en-US" sz="1350" b="1" kern="1200">
              <a:solidFill>
                <a:schemeClr val="accent1"/>
              </a:solidFill>
              <a:latin typeface="Calibri Light"/>
              <a:ea typeface="+mn-ea"/>
              <a:cs typeface="Arial"/>
            </a:endParaRPr>
          </a:p>
          <a:p>
            <a:pPr marL="216535" lvl="1" indent="-216535" defTabSz="903224">
              <a:lnSpc>
                <a:spcPct val="90000"/>
              </a:lnSpc>
              <a:spcBef>
                <a:spcPts val="254"/>
              </a:spcBef>
              <a:buSzPct val="100000"/>
              <a:buChar char="•"/>
              <a:defRPr sz="1400">
                <a:latin typeface="Arial"/>
                <a:ea typeface="Arial"/>
                <a:cs typeface="Arial"/>
                <a:sym typeface="Arial"/>
              </a:defRPr>
            </a:pPr>
            <a:r>
              <a:rPr lang="en-US" sz="1350" b="1" kern="1200">
                <a:solidFill>
                  <a:schemeClr val="accent1"/>
                </a:solidFill>
                <a:latin typeface="Calibri Light"/>
                <a:ea typeface="+mn-ea"/>
                <a:cs typeface="Arial"/>
                <a:sym typeface="Arial"/>
              </a:rPr>
              <a:t>Data Insights and AI</a:t>
            </a:r>
            <a:endParaRPr lang="en-US" sz="1350" b="1">
              <a:solidFill>
                <a:schemeClr val="accent1"/>
              </a:solidFill>
              <a:latin typeface="Calibri Light"/>
            </a:endParaRPr>
          </a:p>
        </p:txBody>
      </p:sp>
      <p:sp>
        <p:nvSpPr>
          <p:cNvPr id="9" name="Release…">
            <a:extLst>
              <a:ext uri="{FF2B5EF4-FFF2-40B4-BE49-F238E27FC236}">
                <a16:creationId xmlns:a16="http://schemas.microsoft.com/office/drawing/2014/main" id="{0831B373-EED1-E1D6-8F55-44CC53E5A9F8}"/>
              </a:ext>
            </a:extLst>
          </p:cNvPr>
          <p:cNvSpPr/>
          <p:nvPr/>
        </p:nvSpPr>
        <p:spPr>
          <a:xfrm>
            <a:off x="5249987" y="4609187"/>
            <a:ext cx="5047780" cy="155619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3825" tIns="123825" rIns="123825" bIns="123825" numCol="1" anchor="ctr">
            <a:spAutoFit/>
          </a:bodyPr>
          <a:lstStyle/>
          <a:p>
            <a:pPr marL="216535" lvl="1" indent="-216535" defTabSz="903224">
              <a:lnSpc>
                <a:spcPct val="90000"/>
              </a:lnSpc>
              <a:spcBef>
                <a:spcPts val="254"/>
              </a:spcBef>
              <a:buSzPct val="100000"/>
              <a:buChar char="•"/>
              <a:defRPr sz="1400">
                <a:latin typeface="Arial"/>
                <a:ea typeface="Arial"/>
                <a:cs typeface="Arial"/>
                <a:sym typeface="Arial"/>
              </a:defRPr>
            </a:pPr>
            <a:r>
              <a:rPr lang="en-US" sz="1350" b="1" kern="1200" dirty="0">
                <a:solidFill>
                  <a:schemeClr val="accent1"/>
                </a:solidFill>
                <a:latin typeface="Calibri Light"/>
                <a:ea typeface="+mn-ea"/>
                <a:cs typeface="Arial"/>
                <a:sym typeface="Arial"/>
              </a:rPr>
              <a:t>Enhancement of AI engine for search</a:t>
            </a:r>
            <a:endParaRPr lang="en-US" sz="1350" b="1" kern="1200" dirty="0">
              <a:solidFill>
                <a:schemeClr val="accent1"/>
              </a:solidFill>
              <a:latin typeface="Calibri Light"/>
              <a:ea typeface="+mn-ea"/>
              <a:cs typeface="Arial"/>
            </a:endParaRPr>
          </a:p>
          <a:p>
            <a:pPr marL="216535" lvl="1" indent="-216535" defTabSz="903224">
              <a:lnSpc>
                <a:spcPct val="90000"/>
              </a:lnSpc>
              <a:spcBef>
                <a:spcPts val="254"/>
              </a:spcBef>
              <a:buSzPct val="100000"/>
              <a:buChar char="•"/>
              <a:defRPr sz="1400">
                <a:latin typeface="Arial"/>
                <a:ea typeface="Arial"/>
                <a:cs typeface="Arial"/>
                <a:sym typeface="Arial"/>
              </a:defRPr>
            </a:pPr>
            <a:r>
              <a:rPr lang="en-US" sz="1350" b="1" kern="1200" dirty="0">
                <a:solidFill>
                  <a:schemeClr val="accent1"/>
                </a:solidFill>
                <a:latin typeface="Calibri Light"/>
                <a:ea typeface="+mn-ea"/>
                <a:cs typeface="Arial"/>
                <a:sym typeface="Arial"/>
              </a:rPr>
              <a:t>VR Hobby</a:t>
            </a:r>
            <a:endParaRPr lang="en-US" sz="1350" b="1" kern="1200" dirty="0">
              <a:solidFill>
                <a:schemeClr val="accent1"/>
              </a:solidFill>
              <a:latin typeface="Calibri Light"/>
              <a:ea typeface="+mn-ea"/>
              <a:cs typeface="Arial"/>
            </a:endParaRPr>
          </a:p>
          <a:p>
            <a:pPr marL="216535" lvl="1" indent="-216535" defTabSz="903224">
              <a:lnSpc>
                <a:spcPct val="90000"/>
              </a:lnSpc>
              <a:spcBef>
                <a:spcPts val="254"/>
              </a:spcBef>
              <a:buSzPct val="100000"/>
              <a:buChar char="•"/>
              <a:defRPr sz="1400">
                <a:latin typeface="Arial"/>
                <a:ea typeface="Arial"/>
                <a:cs typeface="Arial"/>
                <a:sym typeface="Arial"/>
              </a:defRPr>
            </a:pPr>
            <a:r>
              <a:rPr lang="en-US" sz="1350" b="1" kern="1200" dirty="0">
                <a:solidFill>
                  <a:schemeClr val="accent1"/>
                </a:solidFill>
                <a:latin typeface="Calibri Light"/>
                <a:ea typeface="+mn-ea"/>
                <a:cs typeface="Arial"/>
                <a:sym typeface="Arial"/>
              </a:rPr>
              <a:t>Global Classroom</a:t>
            </a:r>
            <a:endParaRPr lang="en-US" sz="1350" b="1" kern="1200" dirty="0">
              <a:solidFill>
                <a:schemeClr val="accent1"/>
              </a:solidFill>
              <a:latin typeface="Calibri Light"/>
              <a:ea typeface="+mn-ea"/>
              <a:cs typeface="Arial"/>
            </a:endParaRPr>
          </a:p>
          <a:p>
            <a:pPr marL="216535" lvl="1" indent="-216535" defTabSz="903224">
              <a:lnSpc>
                <a:spcPct val="90000"/>
              </a:lnSpc>
              <a:spcBef>
                <a:spcPts val="254"/>
              </a:spcBef>
              <a:buSzPct val="100000"/>
              <a:buChar char="•"/>
              <a:defRPr sz="1400">
                <a:latin typeface="Arial"/>
                <a:ea typeface="Arial"/>
                <a:cs typeface="Arial"/>
                <a:sym typeface="Arial"/>
              </a:defRPr>
            </a:pPr>
            <a:r>
              <a:rPr lang="en-US" sz="1350" b="1" kern="1200">
                <a:solidFill>
                  <a:schemeClr val="accent1"/>
                </a:solidFill>
                <a:latin typeface="Calibri Light"/>
                <a:ea typeface="+mn-ea"/>
                <a:cs typeface="Arial"/>
                <a:sym typeface="Arial"/>
              </a:rPr>
              <a:t>Co-working </a:t>
            </a:r>
            <a:r>
              <a:rPr lang="en-US" sz="1350" b="1" kern="1200" dirty="0">
                <a:solidFill>
                  <a:schemeClr val="accent1"/>
                </a:solidFill>
                <a:latin typeface="Calibri Light"/>
                <a:ea typeface="+mn-ea"/>
                <a:cs typeface="Arial"/>
                <a:sym typeface="Arial"/>
              </a:rPr>
              <a:t>spaces</a:t>
            </a:r>
            <a:endParaRPr lang="en-US" sz="1350" b="1" kern="1200" dirty="0">
              <a:solidFill>
                <a:schemeClr val="accent1"/>
              </a:solidFill>
              <a:latin typeface="Calibri Light"/>
              <a:ea typeface="+mn-ea"/>
              <a:cs typeface="Arial"/>
            </a:endParaRPr>
          </a:p>
          <a:p>
            <a:pPr marL="216535" lvl="1" indent="-216535" defTabSz="903224">
              <a:lnSpc>
                <a:spcPct val="90000"/>
              </a:lnSpc>
              <a:spcBef>
                <a:spcPts val="254"/>
              </a:spcBef>
              <a:buSzPct val="100000"/>
              <a:buChar char="•"/>
              <a:defRPr sz="1400">
                <a:latin typeface="Arial"/>
                <a:ea typeface="Arial"/>
                <a:cs typeface="Arial"/>
                <a:sym typeface="Arial"/>
              </a:defRPr>
            </a:pPr>
            <a:endParaRPr lang="en-US" sz="1334" kern="1200" dirty="0">
              <a:solidFill>
                <a:schemeClr val="tx1"/>
              </a:solidFill>
              <a:latin typeface="Arial"/>
              <a:ea typeface="+mn-ea"/>
              <a:cs typeface="Arial"/>
            </a:endParaRPr>
          </a:p>
          <a:p>
            <a:pPr marL="170815" lvl="1" indent="-170815" defTabSz="711200">
              <a:lnSpc>
                <a:spcPct val="90000"/>
              </a:lnSpc>
              <a:spcBef>
                <a:spcPts val="200"/>
              </a:spcBef>
              <a:buSzPct val="100000"/>
              <a:buChar char="•"/>
              <a:defRPr sz="1400">
                <a:latin typeface="Arial"/>
                <a:ea typeface="Arial"/>
                <a:cs typeface="Arial"/>
                <a:sym typeface="Arial"/>
              </a:defRPr>
            </a:pPr>
            <a:endParaRPr lang="en-US" sz="1400" dirty="0"/>
          </a:p>
        </p:txBody>
      </p:sp>
      <p:sp>
        <p:nvSpPr>
          <p:cNvPr id="3" name="Title 1">
            <a:extLst>
              <a:ext uri="{FF2B5EF4-FFF2-40B4-BE49-F238E27FC236}">
                <a16:creationId xmlns:a16="http://schemas.microsoft.com/office/drawing/2014/main" id="{8FBA90D7-4A1D-B208-6D76-BA71B43B42D0}"/>
              </a:ext>
            </a:extLst>
          </p:cNvPr>
          <p:cNvSpPr>
            <a:spLocks/>
          </p:cNvSpPr>
          <p:nvPr/>
        </p:nvSpPr>
        <p:spPr>
          <a:xfrm>
            <a:off x="2066236" y="642492"/>
            <a:ext cx="8059528" cy="1083135"/>
          </a:xfrm>
          <a:prstGeom prst="rect">
            <a:avLst/>
          </a:prstGeom>
        </p:spPr>
        <p:txBody>
          <a:bodyPr lIns="91440" tIns="45720" rIns="91440" bIns="45720" anchor="t">
            <a:noAutofit/>
          </a:bodyPr>
          <a:lstStyle/>
          <a:p>
            <a:pPr defTabSz="1161288">
              <a:spcAft>
                <a:spcPts val="600"/>
              </a:spcAft>
            </a:pPr>
            <a:r>
              <a:rPr lang="en-US" sz="4800" b="1" kern="1200">
                <a:latin typeface="+mj-lt"/>
              </a:rPr>
              <a:t>HOBBY SWAP ROADMAP</a:t>
            </a:r>
            <a:endParaRPr lang="en-US" sz="4800" b="1">
              <a:latin typeface="+mj-lt"/>
            </a:endParaRPr>
          </a:p>
        </p:txBody>
      </p:sp>
      <p:sp>
        <p:nvSpPr>
          <p:cNvPr id="4" name="Arrow: Notched Right 3">
            <a:extLst>
              <a:ext uri="{FF2B5EF4-FFF2-40B4-BE49-F238E27FC236}">
                <a16:creationId xmlns:a16="http://schemas.microsoft.com/office/drawing/2014/main" id="{D62FCC9B-16D7-2CB7-CF5F-4D6035ADE734}"/>
              </a:ext>
            </a:extLst>
          </p:cNvPr>
          <p:cNvSpPr/>
          <p:nvPr/>
        </p:nvSpPr>
        <p:spPr>
          <a:xfrm>
            <a:off x="219456" y="2997917"/>
            <a:ext cx="2416359" cy="611378"/>
          </a:xfrm>
          <a:prstGeom prst="notched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r>
              <a:rPr lang="en-US" sz="1200">
                <a:solidFill>
                  <a:schemeClr val="accent1"/>
                </a:solidFill>
              </a:rPr>
              <a:t> </a:t>
            </a:r>
            <a:r>
              <a:rPr lang="en-US" sz="1400" b="1">
                <a:solidFill>
                  <a:schemeClr val="accent1"/>
                </a:solidFill>
                <a:latin typeface="Calibri Light"/>
              </a:rPr>
              <a:t>Growth &amp; New Markets</a:t>
            </a:r>
            <a:endParaRPr lang="en-US" sz="1400" b="1" i="0" u="none" strike="noStrike" cap="none" spc="0" normalizeH="0" baseline="0">
              <a:ln>
                <a:noFill/>
              </a:ln>
              <a:solidFill>
                <a:schemeClr val="accent1"/>
              </a:solidFill>
              <a:effectLst/>
              <a:uFillTx/>
              <a:latin typeface="Calibri Light"/>
              <a:ea typeface="+mn-ea"/>
              <a:cs typeface="+mn-cs"/>
            </a:endParaRPr>
          </a:p>
        </p:txBody>
      </p:sp>
      <p:sp>
        <p:nvSpPr>
          <p:cNvPr id="5" name="Arrow: Notched Right 4">
            <a:extLst>
              <a:ext uri="{FF2B5EF4-FFF2-40B4-BE49-F238E27FC236}">
                <a16:creationId xmlns:a16="http://schemas.microsoft.com/office/drawing/2014/main" id="{BA2E0272-4D07-8927-0F1F-FC74CE691C79}"/>
              </a:ext>
            </a:extLst>
          </p:cNvPr>
          <p:cNvSpPr/>
          <p:nvPr/>
        </p:nvSpPr>
        <p:spPr>
          <a:xfrm>
            <a:off x="219456" y="4220231"/>
            <a:ext cx="2379238" cy="641947"/>
          </a:xfrm>
          <a:prstGeom prst="notched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r>
              <a:rPr lang="en-US" sz="1500">
                <a:solidFill>
                  <a:schemeClr val="accent1"/>
                </a:solidFill>
              </a:rPr>
              <a:t> </a:t>
            </a:r>
            <a:r>
              <a:rPr lang="en-US" sz="1500">
                <a:solidFill>
                  <a:schemeClr val="accent1"/>
                </a:solidFill>
                <a:latin typeface="Calibri Light"/>
              </a:rPr>
              <a:t> </a:t>
            </a:r>
            <a:r>
              <a:rPr lang="en-US" sz="1400" b="1">
                <a:solidFill>
                  <a:schemeClr val="accent1"/>
                </a:solidFill>
                <a:latin typeface="Calibri Light"/>
              </a:rPr>
              <a:t>Market Expansion</a:t>
            </a:r>
            <a:endParaRPr lang="en-US" sz="1400" b="1" i="0" u="none" strike="noStrike" cap="none" spc="0" normalizeH="0" baseline="0">
              <a:ln>
                <a:noFill/>
              </a:ln>
              <a:solidFill>
                <a:schemeClr val="accent1"/>
              </a:solidFill>
              <a:effectLst/>
              <a:uFillTx/>
              <a:latin typeface="Calibri Light"/>
              <a:ea typeface="+mn-ea"/>
              <a:cs typeface="+mn-cs"/>
            </a:endParaRPr>
          </a:p>
        </p:txBody>
      </p:sp>
      <p:sp>
        <p:nvSpPr>
          <p:cNvPr id="2" name="Date Placeholder 7">
            <a:extLst>
              <a:ext uri="{FF2B5EF4-FFF2-40B4-BE49-F238E27FC236}">
                <a16:creationId xmlns:a16="http://schemas.microsoft.com/office/drawing/2014/main" id="{37BE0590-28B1-C980-6753-0464484B9864}"/>
              </a:ext>
            </a:extLst>
          </p:cNvPr>
          <p:cNvSpPr txBox="1">
            <a:spLocks/>
          </p:cNvSpPr>
          <p:nvPr/>
        </p:nvSpPr>
        <p:spPr>
          <a:xfrm>
            <a:off x="7909560" y="6409944"/>
            <a:ext cx="3703320" cy="448056"/>
          </a:xfrm>
          <a:prstGeom prst="rect">
            <a:avLst/>
          </a:prstGeom>
        </p:spPr>
        <p:txBody>
          <a:bodyPr vert="horz" lIns="91440" tIns="45720" rIns="91440" bIns="45720" rtlCol="0" anchor="ctr"/>
          <a:lstStyle>
            <a:defPPr>
              <a:defRPr lang="en-US"/>
            </a:defPPr>
            <a:lvl1pPr marL="0" algn="r" defTabSz="914400" rtl="0" eaLnBrk="1" latinLnBrk="0" hangingPunct="1">
              <a:defRPr sz="800" kern="1200" cap="all" spc="30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Team Mavericks – Hobby swap</a:t>
            </a:r>
          </a:p>
        </p:txBody>
      </p:sp>
    </p:spTree>
    <p:extLst>
      <p:ext uri="{BB962C8B-B14F-4D97-AF65-F5344CB8AC3E}">
        <p14:creationId xmlns:p14="http://schemas.microsoft.com/office/powerpoint/2010/main" val="47145408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 name="Rectangle 112">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5" name="Rectangle 114">
            <a:extLst>
              <a:ext uri="{FF2B5EF4-FFF2-40B4-BE49-F238E27FC236}">
                <a16:creationId xmlns:a16="http://schemas.microsoft.com/office/drawing/2014/main" id="{75FAE8C8-1EA6-44DF-850F-59643230CA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B5D7CA65-D923-428F-A1EF-58CB4CF0186E}"/>
              </a:ext>
            </a:extLst>
          </p:cNvPr>
          <p:cNvSpPr>
            <a:spLocks noGrp="1"/>
          </p:cNvSpPr>
          <p:nvPr>
            <p:ph type="title"/>
          </p:nvPr>
        </p:nvSpPr>
        <p:spPr>
          <a:xfrm>
            <a:off x="457201" y="81871"/>
            <a:ext cx="4891952" cy="1552633"/>
          </a:xfrm>
        </p:spPr>
        <p:txBody>
          <a:bodyPr vert="horz" lIns="0" tIns="0" rIns="0" bIns="0" rtlCol="0" anchor="b">
            <a:normAutofit/>
          </a:bodyPr>
          <a:lstStyle/>
          <a:p>
            <a:r>
              <a:rPr lang="en-US" sz="4000"/>
              <a:t>Innovation</a:t>
            </a:r>
          </a:p>
        </p:txBody>
      </p:sp>
      <p:sp>
        <p:nvSpPr>
          <p:cNvPr id="11" name="Content Placeholder 10">
            <a:extLst>
              <a:ext uri="{FF2B5EF4-FFF2-40B4-BE49-F238E27FC236}">
                <a16:creationId xmlns:a16="http://schemas.microsoft.com/office/drawing/2014/main" id="{AAF4EEE3-8713-423E-B3A1-79F902706576}"/>
              </a:ext>
            </a:extLst>
          </p:cNvPr>
          <p:cNvSpPr>
            <a:spLocks noGrp="1"/>
          </p:cNvSpPr>
          <p:nvPr>
            <p:ph sz="quarter" idx="17"/>
          </p:nvPr>
        </p:nvSpPr>
        <p:spPr>
          <a:xfrm>
            <a:off x="457201" y="2272352"/>
            <a:ext cx="5638799" cy="3215399"/>
          </a:xfrm>
        </p:spPr>
        <p:txBody>
          <a:bodyPr vert="horz" lIns="0" tIns="0" rIns="0" bIns="0" rtlCol="0" anchor="t">
            <a:normAutofit fontScale="92500"/>
          </a:bodyPr>
          <a:lstStyle/>
          <a:p>
            <a:pPr>
              <a:lnSpc>
                <a:spcPct val="150000"/>
              </a:lnSpc>
            </a:pPr>
            <a:r>
              <a:rPr lang="en-US" sz="1500" b="1"/>
              <a:t> </a:t>
            </a:r>
            <a:r>
              <a:rPr lang="en-US" sz="1500" b="1">
                <a:latin typeface="ADLaM Display" panose="02010000000000000000" pitchFamily="2" charset="77"/>
                <a:ea typeface="ADLaM Display" panose="02010000000000000000" pitchFamily="2" charset="77"/>
                <a:cs typeface="ADLaM Display" panose="02010000000000000000" pitchFamily="2" charset="77"/>
              </a:rPr>
              <a:t>Skill Fest: </a:t>
            </a:r>
            <a:r>
              <a:rPr lang="en-US" sz="1500" b="1"/>
              <a:t>Elevate  your expertise at our Skill Events.</a:t>
            </a:r>
          </a:p>
          <a:p>
            <a:pPr>
              <a:lnSpc>
                <a:spcPct val="150000"/>
              </a:lnSpc>
            </a:pPr>
            <a:r>
              <a:rPr lang="en-US" sz="1500" b="1"/>
              <a:t> </a:t>
            </a:r>
            <a:r>
              <a:rPr lang="en-US" sz="1500" b="1">
                <a:latin typeface="ADLaM Display" panose="02010000000000000000" pitchFamily="2" charset="77"/>
                <a:ea typeface="ADLaM Display" panose="02010000000000000000" pitchFamily="2" charset="77"/>
                <a:cs typeface="ADLaM Display" panose="02010000000000000000" pitchFamily="2" charset="77"/>
              </a:rPr>
              <a:t>In App Marketplace:</a:t>
            </a:r>
            <a:r>
              <a:rPr lang="en-US" sz="1500">
                <a:latin typeface="ADLaM Display" panose="02010000000000000000" pitchFamily="2" charset="77"/>
                <a:ea typeface="ADLaM Display" panose="02010000000000000000" pitchFamily="2" charset="77"/>
                <a:cs typeface="ADLaM Display" panose="02010000000000000000" pitchFamily="2" charset="77"/>
              </a:rPr>
              <a:t> </a:t>
            </a:r>
            <a:r>
              <a:rPr lang="en-US" sz="1500" b="1"/>
              <a:t>A marketplace for users to sell physical   items related to their skills, with Hobby Swap taking a commission.</a:t>
            </a:r>
          </a:p>
          <a:p>
            <a:pPr marL="57150">
              <a:lnSpc>
                <a:spcPct val="150000"/>
              </a:lnSpc>
            </a:pPr>
            <a:r>
              <a:rPr lang="en-US" sz="1500" b="1">
                <a:latin typeface="ADLaM Display" panose="02010000000000000000" pitchFamily="2" charset="77"/>
                <a:ea typeface="ADLaM Display" panose="02010000000000000000" pitchFamily="2" charset="77"/>
                <a:cs typeface="ADLaM Display" panose="02010000000000000000" pitchFamily="2" charset="77"/>
              </a:rPr>
              <a:t>Skill Matching Algorithm:</a:t>
            </a:r>
            <a:r>
              <a:rPr lang="en-US" sz="1500">
                <a:latin typeface="ADLaM Display" panose="02010000000000000000" pitchFamily="2" charset="77"/>
                <a:ea typeface="ADLaM Display" panose="02010000000000000000" pitchFamily="2" charset="77"/>
                <a:cs typeface="ADLaM Display" panose="02010000000000000000" pitchFamily="2" charset="77"/>
              </a:rPr>
              <a:t> </a:t>
            </a:r>
            <a:r>
              <a:rPr lang="en-US" sz="1500" b="1"/>
              <a:t>Creating a system that intelligently connects users based on their skills, preferences, and learning styles.</a:t>
            </a:r>
          </a:p>
          <a:p>
            <a:pPr marL="57150">
              <a:lnSpc>
                <a:spcPct val="150000"/>
              </a:lnSpc>
            </a:pPr>
            <a:r>
              <a:rPr lang="en-US" sz="1500" b="1">
                <a:latin typeface="ADLaM Display" panose="02010000000000000000" pitchFamily="2" charset="77"/>
                <a:ea typeface="ADLaM Display" panose="02010000000000000000" pitchFamily="2" charset="77"/>
                <a:cs typeface="ADLaM Display" panose="02010000000000000000" pitchFamily="2" charset="77"/>
              </a:rPr>
              <a:t>Global Craft:</a:t>
            </a:r>
            <a:r>
              <a:rPr lang="en-US" sz="1500">
                <a:latin typeface="ADLaM Display" panose="02010000000000000000" pitchFamily="2" charset="77"/>
                <a:ea typeface="ADLaM Display" panose="02010000000000000000" pitchFamily="2" charset="77"/>
                <a:cs typeface="ADLaM Display" panose="02010000000000000000" pitchFamily="2" charset="77"/>
              </a:rPr>
              <a:t> </a:t>
            </a:r>
            <a:r>
              <a:rPr lang="en-US" sz="1500" b="1"/>
              <a:t>Explore global hobbies and cultural hobbies from different locations of the world.</a:t>
            </a:r>
          </a:p>
          <a:p>
            <a:pPr indent="-228600">
              <a:buFont typeface="Arial" panose="020B0604020202020204" pitchFamily="34" charset="0"/>
              <a:buChar char="•"/>
            </a:pPr>
            <a:endParaRPr lang="en-US" sz="1500"/>
          </a:p>
        </p:txBody>
      </p:sp>
      <p:pic>
        <p:nvPicPr>
          <p:cNvPr id="15" name="Picture Placeholder 14" descr="Midsection of person cutting butter into apple pie with another person rolling dough in rustic kitchen">
            <a:extLst>
              <a:ext uri="{FF2B5EF4-FFF2-40B4-BE49-F238E27FC236}">
                <a16:creationId xmlns:a16="http://schemas.microsoft.com/office/drawing/2014/main" id="{74E20D0A-5586-3AFF-55D3-F1AA332BE980}"/>
              </a:ext>
            </a:extLst>
          </p:cNvPr>
          <p:cNvPicPr>
            <a:picLocks noGrp="1" noChangeAspect="1"/>
          </p:cNvPicPr>
          <p:nvPr>
            <p:ph type="pic" sz="quarter" idx="14"/>
          </p:nvPr>
        </p:nvPicPr>
        <p:blipFill rotWithShape="1">
          <a:blip r:embed="rId3"/>
          <a:srcRect l="19329" r="12179" b="3"/>
          <a:stretch/>
        </p:blipFill>
        <p:spPr>
          <a:xfrm>
            <a:off x="6589017" y="1016571"/>
            <a:ext cx="2107634" cy="2053975"/>
          </a:xfrm>
          <a:prstGeom prst="rect">
            <a:avLst/>
          </a:prstGeom>
        </p:spPr>
      </p:pic>
      <p:pic>
        <p:nvPicPr>
          <p:cNvPr id="31" name="Picture Placeholder 30" descr="Close-up of a DJ Deck">
            <a:extLst>
              <a:ext uri="{FF2B5EF4-FFF2-40B4-BE49-F238E27FC236}">
                <a16:creationId xmlns:a16="http://schemas.microsoft.com/office/drawing/2014/main" id="{BC9BC6E1-4C26-4CC6-A927-CAD985475036}"/>
              </a:ext>
            </a:extLst>
          </p:cNvPr>
          <p:cNvPicPr>
            <a:picLocks noGrp="1" noChangeAspect="1"/>
          </p:cNvPicPr>
          <p:nvPr>
            <p:ph type="pic" sz="quarter" idx="16"/>
          </p:nvPr>
        </p:nvPicPr>
        <p:blipFill rotWithShape="1">
          <a:blip r:embed="rId4" cstate="screen">
            <a:extLst>
              <a:ext uri="{28A0092B-C50C-407E-A947-70E740481C1C}">
                <a14:useLocalDpi xmlns:a14="http://schemas.microsoft.com/office/drawing/2010/main" val="0"/>
              </a:ext>
            </a:extLst>
          </a:blip>
          <a:srcRect l="41217" r="17737" b="-3"/>
          <a:stretch/>
        </p:blipFill>
        <p:spPr>
          <a:xfrm>
            <a:off x="9022115" y="1032648"/>
            <a:ext cx="2107634" cy="2053975"/>
          </a:xfrm>
          <a:prstGeom prst="rect">
            <a:avLst/>
          </a:prstGeom>
        </p:spPr>
      </p:pic>
      <p:pic>
        <p:nvPicPr>
          <p:cNvPr id="7" name="Picture Placeholder 6" descr="Cacti and succulents with garden tools">
            <a:extLst>
              <a:ext uri="{FF2B5EF4-FFF2-40B4-BE49-F238E27FC236}">
                <a16:creationId xmlns:a16="http://schemas.microsoft.com/office/drawing/2014/main" id="{F896D5A0-F8A7-DA4F-6F0C-06AC8038C556}"/>
              </a:ext>
            </a:extLst>
          </p:cNvPr>
          <p:cNvPicPr>
            <a:picLocks noGrp="1" noChangeAspect="1"/>
          </p:cNvPicPr>
          <p:nvPr>
            <p:ph type="pic" sz="quarter" idx="15"/>
          </p:nvPr>
        </p:nvPicPr>
        <p:blipFill rotWithShape="1">
          <a:blip r:embed="rId5"/>
          <a:srcRect l="7588" r="16956" b="3"/>
          <a:stretch/>
        </p:blipFill>
        <p:spPr>
          <a:xfrm>
            <a:off x="6589017" y="3389745"/>
            <a:ext cx="2107634" cy="2101810"/>
          </a:xfrm>
          <a:prstGeom prst="rect">
            <a:avLst/>
          </a:prstGeom>
        </p:spPr>
      </p:pic>
      <p:pic>
        <p:nvPicPr>
          <p:cNvPr id="25" name="Picture Placeholder 24" descr="Professional photography and lighting equipment">
            <a:extLst>
              <a:ext uri="{FF2B5EF4-FFF2-40B4-BE49-F238E27FC236}">
                <a16:creationId xmlns:a16="http://schemas.microsoft.com/office/drawing/2014/main" id="{082E477B-ABF6-D3F8-75D2-086D44BEF484}"/>
              </a:ext>
            </a:extLst>
          </p:cNvPr>
          <p:cNvPicPr>
            <a:picLocks noGrp="1" noChangeAspect="1"/>
          </p:cNvPicPr>
          <p:nvPr>
            <p:ph type="pic" sz="quarter" idx="13"/>
          </p:nvPr>
        </p:nvPicPr>
        <p:blipFill rotWithShape="1">
          <a:blip r:embed="rId6"/>
          <a:srcRect l="16604" r="16461" b="1"/>
          <a:stretch/>
        </p:blipFill>
        <p:spPr>
          <a:xfrm>
            <a:off x="9022115" y="3385941"/>
            <a:ext cx="2107634" cy="2101810"/>
          </a:xfrm>
          <a:prstGeom prst="rect">
            <a:avLst/>
          </a:prstGeom>
        </p:spPr>
      </p:pic>
      <p:sp>
        <p:nvSpPr>
          <p:cNvPr id="116" name="Rectangle 115">
            <a:extLst>
              <a:ext uri="{FF2B5EF4-FFF2-40B4-BE49-F238E27FC236}">
                <a16:creationId xmlns:a16="http://schemas.microsoft.com/office/drawing/2014/main" id="{5FCFC64A-08B3-4E62-8EFE-230EE4DEF1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EAA757E0-C8FA-43F6-9CF6-7E69C7AEA8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vert="horz" lIns="91440" tIns="45720" rIns="91440" bIns="45720" rtlCol="0" anchor="ctr">
            <a:normAutofit/>
          </a:bodyPr>
          <a:lstStyle/>
          <a:p>
            <a:pPr>
              <a:spcAft>
                <a:spcPts val="600"/>
              </a:spcAft>
            </a:pPr>
            <a:fld id="{8B48EBF6-60E6-462A-9155-5FAF136BCCBC}" type="slidenum">
              <a:rPr lang="en-US">
                <a:solidFill>
                  <a:schemeClr val="bg1"/>
                </a:solidFill>
              </a:rPr>
              <a:pPr>
                <a:spcAft>
                  <a:spcPts val="600"/>
                </a:spcAft>
              </a:pPr>
              <a:t>8</a:t>
            </a:fld>
            <a:endParaRPr lang="en-US">
              <a:solidFill>
                <a:schemeClr val="bg1"/>
              </a:solidFill>
            </a:endParaRPr>
          </a:p>
        </p:txBody>
      </p:sp>
      <p:sp>
        <p:nvSpPr>
          <p:cNvPr id="8" name="Date Placeholder 7">
            <a:extLst>
              <a:ext uri="{FF2B5EF4-FFF2-40B4-BE49-F238E27FC236}">
                <a16:creationId xmlns:a16="http://schemas.microsoft.com/office/drawing/2014/main" id="{B1130553-7ED3-66A7-E8A7-0BEBDAD34176}"/>
              </a:ext>
            </a:extLst>
          </p:cNvPr>
          <p:cNvSpPr>
            <a:spLocks noGrp="1"/>
          </p:cNvSpPr>
          <p:nvPr>
            <p:ph type="dt" sz="half" idx="10"/>
          </p:nvPr>
        </p:nvSpPr>
        <p:spPr>
          <a:xfrm>
            <a:off x="7909560" y="6409944"/>
            <a:ext cx="3703320" cy="448056"/>
          </a:xfrm>
        </p:spPr>
        <p:txBody>
          <a:bodyPr/>
          <a:lstStyle/>
          <a:p>
            <a:r>
              <a:rPr lang="en-US"/>
              <a:t>Team Mavericks – Hobby swap</a:t>
            </a:r>
          </a:p>
        </p:txBody>
      </p:sp>
    </p:spTree>
    <p:extLst>
      <p:ext uri="{BB962C8B-B14F-4D97-AF65-F5344CB8AC3E}">
        <p14:creationId xmlns:p14="http://schemas.microsoft.com/office/powerpoint/2010/main" val="2539589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52" name="Rectangle 1151">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3" name="Rectangle 1152">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54" name="Rectangle 1153">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DE8DFAF9-B167-436E-89D1-4B7066EA3922}"/>
              </a:ext>
            </a:extLst>
          </p:cNvPr>
          <p:cNvSpPr>
            <a:spLocks noGrp="1"/>
          </p:cNvSpPr>
          <p:nvPr>
            <p:ph type="ctrTitle"/>
          </p:nvPr>
        </p:nvSpPr>
        <p:spPr>
          <a:xfrm>
            <a:off x="1371601" y="457201"/>
            <a:ext cx="10068975" cy="1066800"/>
          </a:xfrm>
        </p:spPr>
        <p:txBody>
          <a:bodyPr vert="horz" lIns="0" tIns="0" rIns="0" bIns="0" rtlCol="0" anchor="b">
            <a:normAutofit/>
          </a:bodyPr>
          <a:lstStyle/>
          <a:p>
            <a:r>
              <a:rPr lang="en-US" sz="4000">
                <a:solidFill>
                  <a:schemeClr val="tx1"/>
                </a:solidFill>
              </a:rPr>
              <a:t>Disruptive Innovation</a:t>
            </a:r>
          </a:p>
        </p:txBody>
      </p:sp>
      <p:sp>
        <p:nvSpPr>
          <p:cNvPr id="10" name="Subtitle 9">
            <a:extLst>
              <a:ext uri="{FF2B5EF4-FFF2-40B4-BE49-F238E27FC236}">
                <a16:creationId xmlns:a16="http://schemas.microsoft.com/office/drawing/2014/main" id="{25DEB519-11FF-4424-9BF3-B1EDC0F57D63}"/>
              </a:ext>
            </a:extLst>
          </p:cNvPr>
          <p:cNvSpPr>
            <a:spLocks noGrp="1"/>
          </p:cNvSpPr>
          <p:nvPr>
            <p:ph type="subTitle" idx="1"/>
          </p:nvPr>
        </p:nvSpPr>
        <p:spPr>
          <a:xfrm>
            <a:off x="796507" y="1980775"/>
            <a:ext cx="5865905" cy="3632824"/>
          </a:xfrm>
        </p:spPr>
        <p:txBody>
          <a:bodyPr vert="horz" lIns="0" tIns="0" rIns="0" bIns="0" rtlCol="0" anchor="t">
            <a:normAutofit/>
          </a:bodyPr>
          <a:lstStyle/>
          <a:p>
            <a:pPr marL="0" indent="0" algn="just">
              <a:lnSpc>
                <a:spcPct val="110000"/>
              </a:lnSpc>
            </a:pPr>
            <a:r>
              <a:rPr lang="en-US" sz="1400" b="1" dirty="0">
                <a:solidFill>
                  <a:schemeClr val="tx1"/>
                </a:solidFill>
                <a:latin typeface="ADLaM Display" panose="02010000000000000000" pitchFamily="2" charset="77"/>
                <a:ea typeface="ADLaM Display" panose="02010000000000000000" pitchFamily="2" charset="77"/>
                <a:cs typeface="ADLaM Display" panose="02010000000000000000" pitchFamily="2" charset="77"/>
              </a:rPr>
              <a:t>Language Translator</a:t>
            </a:r>
            <a:r>
              <a:rPr lang="en-US" sz="1400" dirty="0">
                <a:solidFill>
                  <a:schemeClr val="tx1"/>
                </a:solidFill>
                <a:latin typeface="ADLaM Display" panose="02010000000000000000" pitchFamily="2" charset="77"/>
                <a:ea typeface="ADLaM Display" panose="02010000000000000000" pitchFamily="2" charset="77"/>
                <a:cs typeface="ADLaM Display" panose="02010000000000000000" pitchFamily="2" charset="77"/>
              </a:rPr>
              <a:t>: </a:t>
            </a:r>
            <a:r>
              <a:rPr lang="en-US" sz="1400" b="1" dirty="0">
                <a:solidFill>
                  <a:schemeClr val="tx1"/>
                </a:solidFill>
              </a:rPr>
              <a:t>Break down language barriers and </a:t>
            </a:r>
            <a:r>
              <a:rPr lang="en-US" sz="1400" b="1">
                <a:solidFill>
                  <a:schemeClr val="tx1"/>
                </a:solidFill>
              </a:rPr>
              <a:t>foster cross-cultural </a:t>
            </a:r>
            <a:r>
              <a:rPr lang="en-US" sz="1400" b="1" dirty="0">
                <a:solidFill>
                  <a:schemeClr val="tx1"/>
                </a:solidFill>
              </a:rPr>
              <a:t>understanding </a:t>
            </a:r>
            <a:r>
              <a:rPr lang="en-US" sz="1400" b="1">
                <a:solidFill>
                  <a:schemeClr val="tx1"/>
                </a:solidFill>
              </a:rPr>
              <a:t>with real-time </a:t>
            </a:r>
            <a:r>
              <a:rPr lang="en-US" sz="1400" b="1" dirty="0">
                <a:solidFill>
                  <a:schemeClr val="tx1"/>
                </a:solidFill>
              </a:rPr>
              <a:t>text and voice translation. Converse seamlessly with users from diverse backgrounds, expanding your global network and knowledge base. </a:t>
            </a:r>
          </a:p>
          <a:p>
            <a:pPr marL="0" indent="0" algn="just">
              <a:lnSpc>
                <a:spcPct val="110000"/>
              </a:lnSpc>
            </a:pPr>
            <a:r>
              <a:rPr lang="en-US" sz="1400" b="1">
                <a:solidFill>
                  <a:schemeClr val="tx1"/>
                </a:solidFill>
                <a:latin typeface="ADLaM Display" panose="02010000000000000000" pitchFamily="2" charset="77"/>
                <a:ea typeface="ADLaM Display" panose="02010000000000000000" pitchFamily="2" charset="77"/>
                <a:cs typeface="ADLaM Display" panose="02010000000000000000" pitchFamily="2" charset="77"/>
              </a:rPr>
              <a:t>Co-working </a:t>
            </a:r>
            <a:r>
              <a:rPr lang="en-US" sz="1400" b="1" dirty="0">
                <a:solidFill>
                  <a:schemeClr val="tx1"/>
                </a:solidFill>
                <a:latin typeface="ADLaM Display" panose="02010000000000000000" pitchFamily="2" charset="77"/>
                <a:ea typeface="ADLaM Display" panose="02010000000000000000" pitchFamily="2" charset="77"/>
                <a:cs typeface="ADLaM Display" panose="02010000000000000000" pitchFamily="2" charset="77"/>
              </a:rPr>
              <a:t>Integration</a:t>
            </a:r>
            <a:r>
              <a:rPr lang="en-US" sz="1400" dirty="0">
                <a:solidFill>
                  <a:schemeClr val="tx1"/>
                </a:solidFill>
                <a:latin typeface="ADLaM Display" panose="02010000000000000000" pitchFamily="2" charset="77"/>
                <a:ea typeface="ADLaM Display" panose="02010000000000000000" pitchFamily="2" charset="77"/>
                <a:cs typeface="ADLaM Display" panose="02010000000000000000" pitchFamily="2" charset="77"/>
              </a:rPr>
              <a:t>: </a:t>
            </a:r>
            <a:r>
              <a:rPr lang="en-US" sz="1400" b="1" dirty="0">
                <a:solidFill>
                  <a:schemeClr val="tx1"/>
                </a:solidFill>
              </a:rPr>
              <a:t>Tap into a network of collaborative workspaces around the world, equipped for creativity, teamwork, and skill development. Engage </a:t>
            </a:r>
            <a:r>
              <a:rPr lang="en-US" sz="1400" b="1">
                <a:solidFill>
                  <a:schemeClr val="tx1"/>
                </a:solidFill>
              </a:rPr>
              <a:t>in hands-on </a:t>
            </a:r>
            <a:r>
              <a:rPr lang="en-US" sz="1400" b="1" dirty="0">
                <a:solidFill>
                  <a:schemeClr val="tx1"/>
                </a:solidFill>
              </a:rPr>
              <a:t>learning opportunities, surrounded </a:t>
            </a:r>
            <a:r>
              <a:rPr lang="en-US" sz="1400" b="1">
                <a:solidFill>
                  <a:schemeClr val="tx1"/>
                </a:solidFill>
              </a:rPr>
              <a:t>by like-minded </a:t>
            </a:r>
            <a:r>
              <a:rPr lang="en-US" sz="1400" b="1" dirty="0">
                <a:solidFill>
                  <a:schemeClr val="tx1"/>
                </a:solidFill>
              </a:rPr>
              <a:t>individuals and resources.</a:t>
            </a:r>
          </a:p>
          <a:p>
            <a:pPr marL="0" indent="0" algn="just">
              <a:lnSpc>
                <a:spcPct val="110000"/>
              </a:lnSpc>
            </a:pPr>
            <a:r>
              <a:rPr lang="en-US" sz="1400" b="1" dirty="0">
                <a:solidFill>
                  <a:schemeClr val="tx1"/>
                </a:solidFill>
                <a:latin typeface="ADLaM Display" panose="02010000000000000000" pitchFamily="2" charset="77"/>
                <a:ea typeface="ADLaM Display" panose="02010000000000000000" pitchFamily="2" charset="77"/>
                <a:cs typeface="ADLaM Display" panose="02010000000000000000" pitchFamily="2" charset="77"/>
              </a:rPr>
              <a:t>Skillful Journeys:</a:t>
            </a:r>
            <a:r>
              <a:rPr lang="en-US" sz="1400" dirty="0">
                <a:solidFill>
                  <a:schemeClr val="tx1"/>
                </a:solidFill>
                <a:latin typeface="ADLaM Display" panose="02010000000000000000" pitchFamily="2" charset="77"/>
                <a:ea typeface="ADLaM Display" panose="02010000000000000000" pitchFamily="2" charset="77"/>
                <a:cs typeface="ADLaM Display" panose="02010000000000000000" pitchFamily="2" charset="77"/>
              </a:rPr>
              <a:t> </a:t>
            </a:r>
            <a:r>
              <a:rPr lang="en-US" sz="1400" b="1" dirty="0">
                <a:solidFill>
                  <a:schemeClr val="tx1"/>
                </a:solidFill>
              </a:rPr>
              <a:t>Embark on transformative journeys that combine exploration with expertise through our "Skillful Journeys" program. Immerse yourself in the heart of a new culture, delving into a specific hobby, art, or craft unique to the destination. </a:t>
            </a:r>
          </a:p>
          <a:p>
            <a:pPr marL="0">
              <a:lnSpc>
                <a:spcPct val="110000"/>
              </a:lnSpc>
              <a:buFont typeface="Arial" panose="020B0604020202020204" pitchFamily="34" charset="0"/>
              <a:buChar char="•"/>
            </a:pPr>
            <a:endParaRPr lang="en-US" sz="1400" b="1" dirty="0">
              <a:solidFill>
                <a:schemeClr val="tx1"/>
              </a:solidFill>
            </a:endParaRPr>
          </a:p>
          <a:p>
            <a:pPr marL="0">
              <a:lnSpc>
                <a:spcPct val="110000"/>
              </a:lnSpc>
              <a:buFont typeface="Arial" panose="020B0604020202020204" pitchFamily="34" charset="0"/>
              <a:buChar char="•"/>
            </a:pPr>
            <a:endParaRPr lang="en-US" sz="1400" b="1" cap="all" spc="600" dirty="0">
              <a:solidFill>
                <a:schemeClr val="tx1"/>
              </a:solidFill>
            </a:endParaRPr>
          </a:p>
        </p:txBody>
      </p:sp>
      <p:sp>
        <p:nvSpPr>
          <p:cNvPr id="1155" name="Rectangle 1154">
            <a:extLst>
              <a:ext uri="{FF2B5EF4-FFF2-40B4-BE49-F238E27FC236}">
                <a16:creationId xmlns:a16="http://schemas.microsoft.com/office/drawing/2014/main" id="{30563404-8DA1-408B-B56C-EF5733DAA7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6" name="Rectangle 1155">
            <a:extLst>
              <a:ext uri="{FF2B5EF4-FFF2-40B4-BE49-F238E27FC236}">
                <a16:creationId xmlns:a16="http://schemas.microsoft.com/office/drawing/2014/main" id="{931CC731-E2EC-4834-B848-101CC2756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tx2">
                  <a:lumMod val="50000"/>
                  <a:lumOff val="50000"/>
                  <a:alpha val="3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E4FB7EA2-5848-4DB6-828C-99DA351EE284}"/>
              </a:ext>
            </a:extLst>
          </p:cNvPr>
          <p:cNvSpPr>
            <a:spLocks noGrp="1"/>
          </p:cNvSpPr>
          <p:nvPr>
            <p:ph type="sldNum" sz="quarter" idx="12"/>
          </p:nvPr>
        </p:nvSpPr>
        <p:spPr>
          <a:xfrm>
            <a:off x="11669678" y="6408742"/>
            <a:ext cx="438652" cy="448830"/>
          </a:xfrm>
        </p:spPr>
        <p:txBody>
          <a:bodyPr vert="horz" lIns="91440" tIns="45720" rIns="91440" bIns="45720" rtlCol="0" anchor="ctr">
            <a:normAutofit/>
          </a:bodyPr>
          <a:lstStyle/>
          <a:p>
            <a:pPr>
              <a:spcAft>
                <a:spcPts val="600"/>
              </a:spcAft>
            </a:pPr>
            <a:fld id="{C01389E6-C847-4AD0-B56D-D205B2EAB1EE}" type="slidenum">
              <a:rPr lang="en-US">
                <a:solidFill>
                  <a:schemeClr val="bg1"/>
                </a:solidFill>
              </a:rPr>
              <a:pPr>
                <a:spcAft>
                  <a:spcPts val="600"/>
                </a:spcAft>
              </a:pPr>
              <a:t>9</a:t>
            </a:fld>
            <a:endParaRPr lang="en-US">
              <a:solidFill>
                <a:schemeClr val="bg1"/>
              </a:solidFill>
            </a:endParaRPr>
          </a:p>
        </p:txBody>
      </p:sp>
      <p:sp>
        <p:nvSpPr>
          <p:cNvPr id="2" name="Date Placeholder 7">
            <a:extLst>
              <a:ext uri="{FF2B5EF4-FFF2-40B4-BE49-F238E27FC236}">
                <a16:creationId xmlns:a16="http://schemas.microsoft.com/office/drawing/2014/main" id="{4D17BB79-11E5-6ACD-4E81-5E27A90123EE}"/>
              </a:ext>
            </a:extLst>
          </p:cNvPr>
          <p:cNvSpPr txBox="1">
            <a:spLocks/>
          </p:cNvSpPr>
          <p:nvPr/>
        </p:nvSpPr>
        <p:spPr>
          <a:xfrm>
            <a:off x="7909560" y="6409944"/>
            <a:ext cx="3703320" cy="448056"/>
          </a:xfrm>
          <a:prstGeom prst="rect">
            <a:avLst/>
          </a:prstGeom>
        </p:spPr>
        <p:txBody>
          <a:bodyPr vert="horz" lIns="91440" tIns="45720" rIns="91440" bIns="45720" rtlCol="0" anchor="ctr"/>
          <a:lstStyle>
            <a:defPPr>
              <a:defRPr lang="en-US"/>
            </a:defPPr>
            <a:lvl1pPr marL="0" algn="r" defTabSz="914400" rtl="0" eaLnBrk="1" latinLnBrk="0" hangingPunct="1">
              <a:defRPr sz="800" kern="1200" cap="all" spc="30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Team Mavericks – Hobby swap</a:t>
            </a:r>
          </a:p>
        </p:txBody>
      </p:sp>
      <p:pic>
        <p:nvPicPr>
          <p:cNvPr id="5" name="Picture Placeholder 4" descr="A person placing a light bulb on cubes&#10;&#10;Description automatically generated">
            <a:extLst>
              <a:ext uri="{FF2B5EF4-FFF2-40B4-BE49-F238E27FC236}">
                <a16:creationId xmlns:a16="http://schemas.microsoft.com/office/drawing/2014/main" id="{DAF7E2F0-9EF6-7D80-75BC-D4596ACE1015}"/>
              </a:ext>
            </a:extLst>
          </p:cNvPr>
          <p:cNvPicPr>
            <a:picLocks noGrp="1" noChangeAspect="1"/>
          </p:cNvPicPr>
          <p:nvPr>
            <p:ph type="pic" sz="quarter" idx="14"/>
          </p:nvPr>
        </p:nvPicPr>
        <p:blipFill>
          <a:blip r:embed="rId2"/>
          <a:srcRect t="2091" b="2091"/>
          <a:stretch>
            <a:fillRect/>
          </a:stretch>
        </p:blipFill>
        <p:spPr>
          <a:xfrm>
            <a:off x="7663339" y="1980775"/>
            <a:ext cx="4195762" cy="3632823"/>
          </a:xfrm>
        </p:spPr>
      </p:pic>
    </p:spTree>
    <p:extLst>
      <p:ext uri="{BB962C8B-B14F-4D97-AF65-F5344CB8AC3E}">
        <p14:creationId xmlns:p14="http://schemas.microsoft.com/office/powerpoint/2010/main" val="3371956183"/>
      </p:ext>
    </p:extLst>
  </p:cSld>
  <p:clrMapOvr>
    <a:masterClrMapping/>
  </p:clrMapOvr>
</p:sld>
</file>

<file path=ppt/theme/theme1.xml><?xml version="1.0" encoding="utf-8"?>
<a:theme xmlns:a="http://schemas.openxmlformats.org/drawingml/2006/main" name="GradientRiseVTI">
  <a:themeElements>
    <a:clrScheme name="GradientRise">
      <a:dk1>
        <a:sysClr val="windowText" lastClr="000000"/>
      </a:dk1>
      <a:lt1>
        <a:srgbClr val="FFFFFF"/>
      </a:lt1>
      <a:dk2>
        <a:srgbClr val="3C0F3A"/>
      </a:dk2>
      <a:lt2>
        <a:srgbClr val="F1F2F2"/>
      </a:lt2>
      <a:accent1>
        <a:srgbClr val="A6025C"/>
      </a:accent1>
      <a:accent2>
        <a:srgbClr val="92248E"/>
      </a:accent2>
      <a:accent3>
        <a:srgbClr val="DE95C4"/>
      </a:accent3>
      <a:accent4>
        <a:srgbClr val="FE4A00"/>
      </a:accent4>
      <a:accent5>
        <a:srgbClr val="DA002F"/>
      </a:accent5>
      <a:accent6>
        <a:srgbClr val="FF907A"/>
      </a:accent6>
      <a:hlink>
        <a:srgbClr val="CA71E4"/>
      </a:hlink>
      <a:folHlink>
        <a:srgbClr val="E45E49"/>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EA146CC475BC4890EE086F6C769829" ma:contentTypeVersion="7" ma:contentTypeDescription="Create a new document." ma:contentTypeScope="" ma:versionID="9b8804eb3bc1e8226c6a583deb25e3bf">
  <xsd:schema xmlns:xsd="http://www.w3.org/2001/XMLSchema" xmlns:xs="http://www.w3.org/2001/XMLSchema" xmlns:p="http://schemas.microsoft.com/office/2006/metadata/properties" xmlns:ns3="a7a82fbf-e6aa-4a93-b02b-176447e794f8" xmlns:ns4="dcb5d3d8-48a2-4812-9bdc-badf78d8fc4b" targetNamespace="http://schemas.microsoft.com/office/2006/metadata/properties" ma:root="true" ma:fieldsID="35c6e112cacc9686b9122fd4d95fb4b9" ns3:_="" ns4:_="">
    <xsd:import namespace="a7a82fbf-e6aa-4a93-b02b-176447e794f8"/>
    <xsd:import namespace="dcb5d3d8-48a2-4812-9bdc-badf78d8fc4b"/>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7a82fbf-e6aa-4a93-b02b-176447e794f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cb5d3d8-48a2-4812-9bdc-badf78d8fc4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a7a82fbf-e6aa-4a93-b02b-176447e794f8"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D531ED2-C556-4588-AB95-9535C272CE0E}">
  <ds:schemaRefs>
    <ds:schemaRef ds:uri="a7a82fbf-e6aa-4a93-b02b-176447e794f8"/>
    <ds:schemaRef ds:uri="dcb5d3d8-48a2-4812-9bdc-badf78d8fc4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B9123E8-1B6B-49B5-873D-A8D01C369B68}">
  <ds:schemaRefs>
    <ds:schemaRef ds:uri="a7a82fbf-e6aa-4a93-b02b-176447e794f8"/>
    <ds:schemaRef ds:uri="dcb5d3d8-48a2-4812-9bdc-badf78d8fc4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C51EB17-D597-42E7-995C-18B75FCBF23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{8D18E428-DAAA-4D1F-8DAA-9009E2417E78}tf89309463_win32</Template>
  <TotalTime>5</TotalTime>
  <Words>1782</Words>
  <Application>Microsoft Office PowerPoint</Application>
  <PresentationFormat>Widescreen</PresentationFormat>
  <Paragraphs>246</Paragraphs>
  <Slides>32</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ADLaM Display</vt:lpstr>
      <vt:lpstr>Arial</vt:lpstr>
      <vt:lpstr>Avenir Next LT Pro</vt:lpstr>
      <vt:lpstr>Avenir Next LT Pro Light</vt:lpstr>
      <vt:lpstr>Calibri</vt:lpstr>
      <vt:lpstr>Calibri Light</vt:lpstr>
      <vt:lpstr>Wingdings</vt:lpstr>
      <vt:lpstr>GradientRiseVTI</vt:lpstr>
      <vt:lpstr>PowerPoint Presentation</vt:lpstr>
      <vt:lpstr>team mavericks</vt:lpstr>
      <vt:lpstr>Issues with Skill development </vt:lpstr>
      <vt:lpstr>Our Vision And Mission</vt:lpstr>
      <vt:lpstr>PowerPoint Presentation</vt:lpstr>
      <vt:lpstr>PowerPoint Presentation</vt:lpstr>
      <vt:lpstr>PowerPoint Presentation</vt:lpstr>
      <vt:lpstr>Innovation</vt:lpstr>
      <vt:lpstr>Disruptive Innovation</vt:lpstr>
      <vt:lpstr>Stickiness</vt:lpstr>
      <vt:lpstr>Value Creation </vt:lpstr>
      <vt:lpstr>PowerPoint Presentation</vt:lpstr>
      <vt:lpstr>PowerPoint Presentation</vt:lpstr>
      <vt:lpstr>Existing market</vt:lpstr>
      <vt:lpstr>New market</vt:lpstr>
      <vt:lpstr>Adjacent  market</vt:lpstr>
      <vt:lpstr>Exponential growth</vt:lpstr>
      <vt:lpstr>Market Strategy</vt:lpstr>
      <vt:lpstr>Business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Hobby Swap</dc:title>
  <dc:creator>Nalwad, Roja Veerabasappa</dc:creator>
  <cp:lastModifiedBy>Sri</cp:lastModifiedBy>
  <cp:revision>22</cp:revision>
  <dcterms:created xsi:type="dcterms:W3CDTF">2023-11-30T22:49:27Z</dcterms:created>
  <dcterms:modified xsi:type="dcterms:W3CDTF">2023-12-07T05:45:11Z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0x010100EEEA146CC475BC4890EE086F6C769829</vt:lpwstr>
  </property>
</Properties>
</file>